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303" r:id="rId3"/>
    <p:sldId id="302" r:id="rId4"/>
    <p:sldId id="304" r:id="rId5"/>
    <p:sldId id="280" r:id="rId6"/>
    <p:sldId id="267" r:id="rId7"/>
    <p:sldId id="279" r:id="rId8"/>
  </p:sldIdLst>
  <p:sldSz cx="9144000" cy="5143500" type="screen16x9"/>
  <p:notesSz cx="6858000" cy="9144000"/>
  <p:embeddedFontLst>
    <p:embeddedFont>
      <p:font typeface="Black Han Sans" pitchFamily="2" charset="-127"/>
      <p:regular r:id="rId10"/>
    </p:embeddedFont>
    <p:embeddedFont>
      <p:font typeface="Lato" panose="020F0502020204030203" pitchFamily="34" charset="77"/>
      <p:regular r:id="rId11"/>
      <p:bold r:id="rId12"/>
      <p:italic r:id="rId13"/>
      <p:boldItalic r:id="rId14"/>
    </p:embeddedFont>
    <p:embeddedFont>
      <p:font typeface="Roboto Slab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78C"/>
    <a:srgbClr val="1D1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25EA8E-90F6-4DDF-97E5-C88B1C36E42E}">
  <a:tblStyle styleId="{B725EA8E-90F6-4DDF-97E5-C88B1C36E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4629"/>
  </p:normalViewPr>
  <p:slideViewPr>
    <p:cSldViewPr snapToGrid="0">
      <p:cViewPr varScale="1">
        <p:scale>
          <a:sx n="144" d="100"/>
          <a:sy n="14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6e36cd04bb_0_12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6e36cd04bb_0_12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6bf8a2b190_0_3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6bf8a2b190_0_3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7dcfa4a11f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7dcfa4a11f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7" cy="5133089"/>
            <a:chOff x="-25" y="0"/>
            <a:chExt cx="9144047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406205" y="0"/>
              <a:ext cx="6737817" cy="5133088"/>
              <a:chOff x="2406205" y="0"/>
              <a:chExt cx="673781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0" y="-2"/>
            <a:ext cx="11885298" cy="5214360"/>
            <a:chOff x="0" y="-2"/>
            <a:chExt cx="11885298" cy="5214360"/>
          </a:xfrm>
        </p:grpSpPr>
        <p:sp>
          <p:nvSpPr>
            <p:cNvPr id="48" name="Google Shape;48;p5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tx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flipH="1">
              <a:off x="0" y="3871925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788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2"/>
          </p:nvPr>
        </p:nvSpPr>
        <p:spPr>
          <a:xfrm>
            <a:off x="1290588" y="269455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290588" y="348175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3"/>
          </p:nvPr>
        </p:nvSpPr>
        <p:spPr>
          <a:xfrm>
            <a:off x="4943697" y="269455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943697" y="348175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36;p4"/>
          <p:cNvSpPr/>
          <p:nvPr userDrawn="1"/>
        </p:nvSpPr>
        <p:spPr>
          <a:xfrm>
            <a:off x="4000900" y="0"/>
            <a:ext cx="5143144" cy="4851176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2;p4"/>
          <p:cNvSpPr/>
          <p:nvPr userDrawn="1"/>
        </p:nvSpPr>
        <p:spPr>
          <a:xfrm>
            <a:off x="6542786" y="0"/>
            <a:ext cx="2242956" cy="350011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2884700" y="-3"/>
            <a:ext cx="15074723" cy="5171853"/>
            <a:chOff x="-2884700" y="-3"/>
            <a:chExt cx="15074723" cy="5171853"/>
          </a:xfrm>
        </p:grpSpPr>
        <p:sp>
          <p:nvSpPr>
            <p:cNvPr id="69" name="Google Shape;69;p9"/>
            <p:cNvSpPr/>
            <p:nvPr/>
          </p:nvSpPr>
          <p:spPr>
            <a:xfrm>
              <a:off x="-980225" y="186175"/>
              <a:ext cx="4499400" cy="449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-2884700" y="-3"/>
              <a:ext cx="15074723" cy="5171853"/>
              <a:chOff x="-2884700" y="-3"/>
              <a:chExt cx="15074723" cy="5171853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-2884700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 rot="10800000" flipH="1">
                <a:off x="-488002" y="-3"/>
                <a:ext cx="3006489" cy="2410027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rgbClr val="1D1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9"/>
            <p:cNvSpPr/>
            <p:nvPr/>
          </p:nvSpPr>
          <p:spPr>
            <a:xfrm rot="5470684">
              <a:off x="7513653" y="180465"/>
              <a:ext cx="209940" cy="225978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 rot="5470737">
              <a:off x="7460032" y="4376313"/>
              <a:ext cx="369367" cy="355190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 rot="9507153">
              <a:off x="6685146" y="1720799"/>
              <a:ext cx="219888" cy="211463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1D180D">
                <a:alpha val="5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3850" y="23183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 idx="2" hasCustomPrompt="1"/>
          </p:nvPr>
        </p:nvSpPr>
        <p:spPr>
          <a:xfrm>
            <a:off x="713850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713850" y="3193679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131332" y="-56329"/>
            <a:ext cx="9296582" cy="2290182"/>
            <a:chOff x="-131332" y="-56329"/>
            <a:chExt cx="9296582" cy="2290182"/>
          </a:xfrm>
        </p:grpSpPr>
        <p:sp>
          <p:nvSpPr>
            <p:cNvPr id="83" name="Google Shape;83;p10"/>
            <p:cNvSpPr/>
            <p:nvPr/>
          </p:nvSpPr>
          <p:spPr>
            <a:xfrm rot="5400000">
              <a:off x="-358509" y="170848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 userDrawn="1">
  <p:cSld name="TITLE_ONLY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1"/>
          <p:cNvGrpSpPr/>
          <p:nvPr/>
        </p:nvGrpSpPr>
        <p:grpSpPr>
          <a:xfrm>
            <a:off x="-30" y="-7"/>
            <a:ext cx="9583531" cy="5221435"/>
            <a:chOff x="-30" y="-7"/>
            <a:chExt cx="9583531" cy="5221435"/>
          </a:xfrm>
        </p:grpSpPr>
        <p:grpSp>
          <p:nvGrpSpPr>
            <p:cNvPr id="210" name="Google Shape;210;p21"/>
            <p:cNvGrpSpPr/>
            <p:nvPr/>
          </p:nvGrpSpPr>
          <p:grpSpPr>
            <a:xfrm rot="10800000" flipH="1">
              <a:off x="-30" y="192978"/>
              <a:ext cx="9026004" cy="5028450"/>
              <a:chOff x="-74390" y="-31"/>
              <a:chExt cx="9026004" cy="5028450"/>
            </a:xfrm>
          </p:grpSpPr>
          <p:sp>
            <p:nvSpPr>
              <p:cNvPr id="211" name="Google Shape;211;p21"/>
              <p:cNvSpPr/>
              <p:nvPr/>
            </p:nvSpPr>
            <p:spPr>
              <a:xfrm rot="10800000">
                <a:off x="5075688" y="4678722"/>
                <a:ext cx="416321" cy="34969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>
                <a:off x="-74390" y="-31"/>
                <a:ext cx="9026004" cy="3606773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 rot="10800000">
              <a:off x="6942147" y="-7"/>
              <a:ext cx="2641354" cy="2117331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tx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title" hasCustomPrompt="1"/>
          </p:nvPr>
        </p:nvSpPr>
        <p:spPr>
          <a:xfrm>
            <a:off x="4939711" y="128460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5176925" y="191082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44557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3"/>
          </p:nvPr>
        </p:nvSpPr>
        <p:spPr>
          <a:xfrm>
            <a:off x="5176925" y="307180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4" name="Google Shape;274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8" name="Google Shape;278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83" name="Google Shape;283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67" r:id="rId6"/>
    <p:sldLayoutId id="2147483671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1"/>
          <p:cNvGrpSpPr/>
          <p:nvPr/>
        </p:nvGrpSpPr>
        <p:grpSpPr>
          <a:xfrm>
            <a:off x="-29" y="1353762"/>
            <a:ext cx="9144029" cy="3789738"/>
            <a:chOff x="-27" y="1343351"/>
            <a:chExt cx="9144029" cy="3789738"/>
          </a:xfrm>
        </p:grpSpPr>
        <p:sp>
          <p:nvSpPr>
            <p:cNvPr id="298" name="Google Shape;298;p31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chemeClr val="accent5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31"/>
            <p:cNvGrpSpPr/>
            <p:nvPr/>
          </p:nvGrpSpPr>
          <p:grpSpPr>
            <a:xfrm>
              <a:off x="-27" y="3604481"/>
              <a:ext cx="681598" cy="313750"/>
              <a:chOff x="-26" y="3604481"/>
              <a:chExt cx="681598" cy="313750"/>
            </a:xfrm>
          </p:grpSpPr>
          <p:sp>
            <p:nvSpPr>
              <p:cNvPr id="340" name="Google Shape;340;p31"/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3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Google Shape;405;p34"/>
          <p:cNvSpPr/>
          <p:nvPr/>
        </p:nvSpPr>
        <p:spPr>
          <a:xfrm rot="21024371">
            <a:off x="-282317" y="982589"/>
            <a:ext cx="5489556" cy="1387216"/>
          </a:xfrm>
          <a:custGeom>
            <a:avLst/>
            <a:gdLst/>
            <a:ahLst/>
            <a:cxnLst/>
            <a:rect l="l" t="t" r="r" b="b"/>
            <a:pathLst>
              <a:path w="188209" h="57461" extrusionOk="0">
                <a:moveTo>
                  <a:pt x="188209" y="241"/>
                </a:moveTo>
                <a:cubicBezTo>
                  <a:pt x="170919" y="-1684"/>
                  <a:pt x="155747" y="13796"/>
                  <a:pt x="141928" y="24363"/>
                </a:cubicBezTo>
                <a:cubicBezTo>
                  <a:pt x="129825" y="33618"/>
                  <a:pt x="115126" y="40151"/>
                  <a:pt x="100135" y="42875"/>
                </a:cubicBezTo>
                <a:cubicBezTo>
                  <a:pt x="72617" y="47875"/>
                  <a:pt x="42938" y="36977"/>
                  <a:pt x="16268" y="45400"/>
                </a:cubicBezTo>
                <a:cubicBezTo>
                  <a:pt x="9831" y="47433"/>
                  <a:pt x="2369" y="51140"/>
                  <a:pt x="0" y="57461"/>
                </a:cubicBezTo>
              </a:path>
            </a:pathLst>
          </a:custGeom>
          <a:noFill/>
          <a:ln w="19050" cap="flat" cmpd="sng">
            <a:solidFill>
              <a:schemeClr val="tx1">
                <a:lumMod val="10000"/>
              </a:schemeClr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95" name="Google Shape;295;p31"/>
          <p:cNvSpPr txBox="1">
            <a:spLocks noGrp="1"/>
          </p:cNvSpPr>
          <p:nvPr>
            <p:ph type="ctrTitle"/>
          </p:nvPr>
        </p:nvSpPr>
        <p:spPr>
          <a:xfrm>
            <a:off x="289154" y="2463848"/>
            <a:ext cx="4979015" cy="16419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5400" b="0" dirty="0">
                <a:solidFill>
                  <a:schemeClr val="tx1">
                    <a:lumMod val="10000"/>
                  </a:schemeClr>
                </a:solidFill>
              </a:rPr>
              <a:t>WELCOME GRADE 8’s</a:t>
            </a:r>
          </a:p>
        </p:txBody>
      </p:sp>
      <p:grpSp>
        <p:nvGrpSpPr>
          <p:cNvPr id="86" name="Google Shape;457;p35"/>
          <p:cNvGrpSpPr/>
          <p:nvPr/>
        </p:nvGrpSpPr>
        <p:grpSpPr>
          <a:xfrm rot="18669535" flipH="1">
            <a:off x="4808461" y="69818"/>
            <a:ext cx="673302" cy="678737"/>
            <a:chOff x="4566208" y="2132179"/>
            <a:chExt cx="1190999" cy="1200614"/>
          </a:xfrm>
        </p:grpSpPr>
        <p:sp>
          <p:nvSpPr>
            <p:cNvPr id="87" name="Google Shape;458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0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1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416;p35"/>
          <p:cNvSpPr txBox="1">
            <a:spLocks/>
          </p:cNvSpPr>
          <p:nvPr/>
        </p:nvSpPr>
        <p:spPr>
          <a:xfrm>
            <a:off x="907085" y="3885859"/>
            <a:ext cx="3156482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" sz="6600" dirty="0">
                <a:solidFill>
                  <a:schemeClr val="tx1">
                    <a:lumMod val="10000"/>
                  </a:schemeClr>
                </a:solidFill>
              </a:rPr>
              <a:t>2021</a:t>
            </a:r>
          </a:p>
        </p:txBody>
      </p:sp>
      <p:pic>
        <p:nvPicPr>
          <p:cNvPr id="93" name="Mrs. Peens Welcome Grade 8's 2021">
            <a:hlinkClick r:id="" action="ppaction://media"/>
            <a:extLst>
              <a:ext uri="{FF2B5EF4-FFF2-40B4-BE49-F238E27FC236}">
                <a16:creationId xmlns:a16="http://schemas.microsoft.com/office/drawing/2014/main" id="{B6A85AF3-471E-47B9-AE14-BCE14683BE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80.12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21" y="4558364"/>
            <a:ext cx="399907" cy="399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Principal Mrs. ASH Peens</a:t>
            </a:r>
            <a:endParaRPr lang="en-ZA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0028" y="3061380"/>
            <a:ext cx="2923734" cy="524301"/>
          </a:xfrm>
        </p:spPr>
        <p:txBody>
          <a:bodyPr/>
          <a:lstStyle/>
          <a:p>
            <a:r>
              <a:rPr lang="en-ZA" sz="2400" dirty="0">
                <a:solidFill>
                  <a:schemeClr val="tx1">
                    <a:lumMod val="10000"/>
                  </a:schemeClr>
                </a:solidFill>
              </a:rPr>
              <a:t>Speaking…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AA32CFE-4376-4E50-AB56-994FB36C29A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5915" t="4792" r="2257" b="3380"/>
          <a:stretch/>
        </p:blipFill>
        <p:spPr>
          <a:xfrm>
            <a:off x="5490387" y="1239051"/>
            <a:ext cx="2873189" cy="287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8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550" y="478922"/>
            <a:ext cx="6789300" cy="572700"/>
          </a:xfrm>
        </p:spPr>
        <p:txBody>
          <a:bodyPr/>
          <a:lstStyle/>
          <a:p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Sunward Legacy</a:t>
            </a:r>
          </a:p>
        </p:txBody>
      </p:sp>
      <p:pic>
        <p:nvPicPr>
          <p:cNvPr id="3" name="Picture 2" descr="Sunward Park High School U15 soccer team reign supreme | AWSUM School News">
            <a:extLst>
              <a:ext uri="{FF2B5EF4-FFF2-40B4-BE49-F238E27FC236}">
                <a16:creationId xmlns:a16="http://schemas.microsoft.com/office/drawing/2014/main" id="{3DB90F72-2743-4CA7-8734-31DD633D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3" y="1422900"/>
            <a:ext cx="3176687" cy="11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acebook">
            <a:extLst>
              <a:ext uri="{FF2B5EF4-FFF2-40B4-BE49-F238E27FC236}">
                <a16:creationId xmlns:a16="http://schemas.microsoft.com/office/drawing/2014/main" id="{077233BC-5FA9-43BE-83CB-43633A86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4" y="2651531"/>
            <a:ext cx="3176687" cy="23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unward Park High School">
            <a:extLst>
              <a:ext uri="{FF2B5EF4-FFF2-40B4-BE49-F238E27FC236}">
                <a16:creationId xmlns:a16="http://schemas.microsoft.com/office/drawing/2014/main" id="{700187D6-16C5-424D-BD43-7ED927FE1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8366" r="351" b="3723"/>
          <a:stretch/>
        </p:blipFill>
        <p:spPr bwMode="auto">
          <a:xfrm>
            <a:off x="2703752" y="1441174"/>
            <a:ext cx="2372383" cy="16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acebook">
            <a:extLst>
              <a:ext uri="{FF2B5EF4-FFF2-40B4-BE49-F238E27FC236}">
                <a16:creationId xmlns:a16="http://schemas.microsoft.com/office/drawing/2014/main" id="{4D47D611-FCEE-47F3-BF82-C8BE033E8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57" y="3267706"/>
            <a:ext cx="1469378" cy="17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D6017-99EB-4361-B0CF-3C4879D5E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13" y="3274670"/>
            <a:ext cx="2847675" cy="1752415"/>
          </a:xfrm>
          <a:prstGeom prst="rect">
            <a:avLst/>
          </a:prstGeom>
        </p:spPr>
      </p:pic>
      <p:pic>
        <p:nvPicPr>
          <p:cNvPr id="8" name="Picture 4" descr="Untitled">
            <a:extLst>
              <a:ext uri="{FF2B5EF4-FFF2-40B4-BE49-F238E27FC236}">
                <a16:creationId xmlns:a16="http://schemas.microsoft.com/office/drawing/2014/main" id="{5129426C-7E53-41E6-ABD7-43F47501C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 bwMode="auto">
          <a:xfrm>
            <a:off x="529613" y="1898374"/>
            <a:ext cx="2064500" cy="12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1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482" y="484782"/>
            <a:ext cx="6789300" cy="572700"/>
          </a:xfrm>
        </p:spPr>
        <p:txBody>
          <a:bodyPr/>
          <a:lstStyle/>
          <a:p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Education and e-Learning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oogle Shape;395;p34"/>
          <p:cNvSpPr txBox="1">
            <a:spLocks/>
          </p:cNvSpPr>
          <p:nvPr/>
        </p:nvSpPr>
        <p:spPr>
          <a:xfrm>
            <a:off x="2706732" y="3207921"/>
            <a:ext cx="1586971" cy="964563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Lato" panose="020B0604020202020204" charset="0"/>
              </a:rPr>
              <a:t>Quality education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4" name="Google Shape;395;p34"/>
          <p:cNvSpPr txBox="1">
            <a:spLocks/>
          </p:cNvSpPr>
          <p:nvPr/>
        </p:nvSpPr>
        <p:spPr>
          <a:xfrm>
            <a:off x="2706733" y="1751277"/>
            <a:ext cx="1586971" cy="1037949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1200" dirty="0">
                <a:solidFill>
                  <a:schemeClr val="accent4">
                    <a:lumMod val="50000"/>
                  </a:schemeClr>
                </a:solidFill>
              </a:rPr>
              <a:t>Discipline policy and its effectiveness on academics. 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5" name="Google Shape;395;p34"/>
          <p:cNvSpPr txBox="1">
            <a:spLocks/>
          </p:cNvSpPr>
          <p:nvPr/>
        </p:nvSpPr>
        <p:spPr>
          <a:xfrm>
            <a:off x="4647003" y="3207921"/>
            <a:ext cx="1586971" cy="964563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ICT Team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6" name="Google Shape;395;p34"/>
          <p:cNvSpPr txBox="1">
            <a:spLocks/>
          </p:cNvSpPr>
          <p:nvPr/>
        </p:nvSpPr>
        <p:spPr>
          <a:xfrm>
            <a:off x="4647003" y="1753736"/>
            <a:ext cx="1586971" cy="1035490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ZA" sz="1200" dirty="0">
                <a:solidFill>
                  <a:schemeClr val="tx1">
                    <a:lumMod val="10000"/>
                  </a:schemeClr>
                </a:solidFill>
              </a:rPr>
              <a:t>Top Ten </a:t>
            </a:r>
          </a:p>
          <a:p>
            <a:pPr lvl="0" algn="ctr"/>
            <a:r>
              <a:rPr lang="en-ZA" sz="1200" dirty="0">
                <a:solidFill>
                  <a:schemeClr val="tx1">
                    <a:lumMod val="10000"/>
                  </a:schemeClr>
                </a:solidFill>
              </a:rPr>
              <a:t>in Province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19" name="Google Shape;395;p34"/>
          <p:cNvSpPr txBox="1">
            <a:spLocks/>
          </p:cNvSpPr>
          <p:nvPr/>
        </p:nvSpPr>
        <p:spPr>
          <a:xfrm>
            <a:off x="6579472" y="3207921"/>
            <a:ext cx="1586971" cy="964563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Consistent efforts</a:t>
            </a:r>
            <a:br>
              <a:rPr lang="en-US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to maintain</a:t>
            </a:r>
            <a:br>
              <a:rPr lang="en-US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 our results 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sp>
        <p:nvSpPr>
          <p:cNvPr id="20" name="Google Shape;395;p34"/>
          <p:cNvSpPr txBox="1">
            <a:spLocks/>
          </p:cNvSpPr>
          <p:nvPr/>
        </p:nvSpPr>
        <p:spPr>
          <a:xfrm>
            <a:off x="6579473" y="1751279"/>
            <a:ext cx="1586971" cy="1035748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Covid-19 </a:t>
            </a:r>
            <a:br>
              <a:rPr lang="en-US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times. </a:t>
            </a:r>
          </a:p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  <a:latin typeface="Lato" panose="020B0604020202020204" charset="0"/>
            </a:endParaRPr>
          </a:p>
        </p:txBody>
      </p:sp>
      <p:grpSp>
        <p:nvGrpSpPr>
          <p:cNvPr id="119" name="Google Shape;1106;p56"/>
          <p:cNvGrpSpPr/>
          <p:nvPr/>
        </p:nvGrpSpPr>
        <p:grpSpPr>
          <a:xfrm>
            <a:off x="69084" y="3072447"/>
            <a:ext cx="2057102" cy="2023213"/>
            <a:chOff x="988505" y="1992650"/>
            <a:chExt cx="2886300" cy="2838750"/>
          </a:xfrm>
        </p:grpSpPr>
        <p:sp>
          <p:nvSpPr>
            <p:cNvPr id="120" name="Google Shape;1107;p56"/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108;p56"/>
            <p:cNvGrpSpPr/>
            <p:nvPr/>
          </p:nvGrpSpPr>
          <p:grpSpPr>
            <a:xfrm>
              <a:off x="1391425" y="1992650"/>
              <a:ext cx="2418099" cy="2768600"/>
              <a:chOff x="1391425" y="1713925"/>
              <a:chExt cx="2418099" cy="2768600"/>
            </a:xfrm>
          </p:grpSpPr>
          <p:sp>
            <p:nvSpPr>
              <p:cNvPr id="122" name="Google Shape;1109;p56"/>
              <p:cNvSpPr/>
              <p:nvPr/>
            </p:nvSpPr>
            <p:spPr>
              <a:xfrm>
                <a:off x="2806216" y="3694897"/>
                <a:ext cx="327447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9229" extrusionOk="0">
                    <a:moveTo>
                      <a:pt x="0" y="1"/>
                    </a:moveTo>
                    <a:lnTo>
                      <a:pt x="2559" y="9228"/>
                    </a:lnTo>
                    <a:lnTo>
                      <a:pt x="3920" y="9228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10;p56"/>
              <p:cNvSpPr/>
              <p:nvPr/>
            </p:nvSpPr>
            <p:spPr>
              <a:xfrm>
                <a:off x="2259913" y="3694897"/>
                <a:ext cx="327531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9229" extrusionOk="0">
                    <a:moveTo>
                      <a:pt x="2560" y="1"/>
                    </a:moveTo>
                    <a:lnTo>
                      <a:pt x="1" y="9228"/>
                    </a:lnTo>
                    <a:lnTo>
                      <a:pt x="1362" y="9228"/>
                    </a:lnTo>
                    <a:lnTo>
                      <a:pt x="3920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11;p56"/>
              <p:cNvSpPr/>
              <p:nvPr/>
            </p:nvSpPr>
            <p:spPr>
              <a:xfrm>
                <a:off x="2184065" y="2585670"/>
                <a:ext cx="1004980" cy="1189252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14237" extrusionOk="0">
                    <a:moveTo>
                      <a:pt x="5982" y="0"/>
                    </a:moveTo>
                    <a:lnTo>
                      <a:pt x="6574" y="231"/>
                    </a:lnTo>
                    <a:cubicBezTo>
                      <a:pt x="6415" y="198"/>
                      <a:pt x="6255" y="183"/>
                      <a:pt x="6095" y="183"/>
                    </a:cubicBezTo>
                    <a:cubicBezTo>
                      <a:pt x="5430" y="183"/>
                      <a:pt x="4765" y="452"/>
                      <a:pt x="4230" y="858"/>
                    </a:cubicBezTo>
                    <a:cubicBezTo>
                      <a:pt x="3562" y="1362"/>
                      <a:pt x="3066" y="2052"/>
                      <a:pt x="2627" y="2763"/>
                    </a:cubicBezTo>
                    <a:cubicBezTo>
                      <a:pt x="1701" y="4253"/>
                      <a:pt x="977" y="5866"/>
                      <a:pt x="473" y="7547"/>
                    </a:cubicBezTo>
                    <a:cubicBezTo>
                      <a:pt x="208" y="8428"/>
                      <a:pt x="1" y="9347"/>
                      <a:pt x="55" y="10269"/>
                    </a:cubicBezTo>
                    <a:cubicBezTo>
                      <a:pt x="109" y="11190"/>
                      <a:pt x="450" y="12123"/>
                      <a:pt x="1133" y="12742"/>
                    </a:cubicBezTo>
                    <a:cubicBezTo>
                      <a:pt x="1599" y="13164"/>
                      <a:pt x="2191" y="13419"/>
                      <a:pt x="2787" y="13616"/>
                    </a:cubicBezTo>
                    <a:cubicBezTo>
                      <a:pt x="4017" y="14029"/>
                      <a:pt x="5314" y="14236"/>
                      <a:pt x="6611" y="14236"/>
                    </a:cubicBezTo>
                    <a:cubicBezTo>
                      <a:pt x="7496" y="14236"/>
                      <a:pt x="8381" y="14140"/>
                      <a:pt x="9245" y="13946"/>
                    </a:cubicBezTo>
                    <a:cubicBezTo>
                      <a:pt x="10306" y="13705"/>
                      <a:pt x="11459" y="13202"/>
                      <a:pt x="11806" y="12167"/>
                    </a:cubicBezTo>
                    <a:cubicBezTo>
                      <a:pt x="12031" y="11493"/>
                      <a:pt x="11850" y="10755"/>
                      <a:pt x="11667" y="10064"/>
                    </a:cubicBezTo>
                    <a:cubicBezTo>
                      <a:pt x="11409" y="9098"/>
                      <a:pt x="11153" y="8132"/>
                      <a:pt x="10895" y="7166"/>
                    </a:cubicBezTo>
                    <a:cubicBezTo>
                      <a:pt x="10503" y="5699"/>
                      <a:pt x="10105" y="4212"/>
                      <a:pt x="9353" y="2893"/>
                    </a:cubicBezTo>
                    <a:cubicBezTo>
                      <a:pt x="8601" y="1572"/>
                      <a:pt x="7441" y="415"/>
                      <a:pt x="5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12;p56"/>
              <p:cNvSpPr/>
              <p:nvPr/>
            </p:nvSpPr>
            <p:spPr>
              <a:xfrm>
                <a:off x="2086917" y="3420159"/>
                <a:ext cx="808010" cy="938989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11241" extrusionOk="0">
                    <a:moveTo>
                      <a:pt x="8698" y="0"/>
                    </a:moveTo>
                    <a:cubicBezTo>
                      <a:pt x="8516" y="0"/>
                      <a:pt x="8332" y="58"/>
                      <a:pt x="8175" y="176"/>
                    </a:cubicBezTo>
                    <a:cubicBezTo>
                      <a:pt x="7580" y="629"/>
                      <a:pt x="6716" y="1024"/>
                      <a:pt x="5801" y="1442"/>
                    </a:cubicBezTo>
                    <a:cubicBezTo>
                      <a:pt x="4270" y="2143"/>
                      <a:pt x="2531" y="2936"/>
                      <a:pt x="1439" y="4311"/>
                    </a:cubicBezTo>
                    <a:cubicBezTo>
                      <a:pt x="132" y="5957"/>
                      <a:pt x="0" y="8042"/>
                      <a:pt x="1038" y="10693"/>
                    </a:cubicBezTo>
                    <a:cubicBezTo>
                      <a:pt x="1170" y="11030"/>
                      <a:pt x="1497" y="11241"/>
                      <a:pt x="1841" y="11241"/>
                    </a:cubicBezTo>
                    <a:cubicBezTo>
                      <a:pt x="1943" y="11241"/>
                      <a:pt x="2051" y="11220"/>
                      <a:pt x="2153" y="11180"/>
                    </a:cubicBezTo>
                    <a:cubicBezTo>
                      <a:pt x="2596" y="11006"/>
                      <a:pt x="2817" y="10506"/>
                      <a:pt x="2643" y="10063"/>
                    </a:cubicBezTo>
                    <a:cubicBezTo>
                      <a:pt x="888" y="5583"/>
                      <a:pt x="3497" y="4392"/>
                      <a:pt x="6519" y="3011"/>
                    </a:cubicBezTo>
                    <a:cubicBezTo>
                      <a:pt x="7522" y="2551"/>
                      <a:pt x="8468" y="2119"/>
                      <a:pt x="9221" y="1547"/>
                    </a:cubicBezTo>
                    <a:cubicBezTo>
                      <a:pt x="9598" y="1262"/>
                      <a:pt x="9673" y="721"/>
                      <a:pt x="9384" y="340"/>
                    </a:cubicBezTo>
                    <a:cubicBezTo>
                      <a:pt x="9216" y="118"/>
                      <a:pt x="8959" y="0"/>
                      <a:pt x="8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13;p56"/>
              <p:cNvSpPr/>
              <p:nvPr/>
            </p:nvSpPr>
            <p:spPr>
              <a:xfrm>
                <a:off x="1821367" y="4235770"/>
                <a:ext cx="549477" cy="24642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950" extrusionOk="0">
                    <a:moveTo>
                      <a:pt x="3999" y="0"/>
                    </a:moveTo>
                    <a:cubicBezTo>
                      <a:pt x="1" y="2549"/>
                      <a:pt x="957" y="2950"/>
                      <a:pt x="957" y="2950"/>
                    </a:cubicBezTo>
                    <a:lnTo>
                      <a:pt x="5897" y="2950"/>
                    </a:lnTo>
                    <a:cubicBezTo>
                      <a:pt x="5897" y="2950"/>
                      <a:pt x="6578" y="1514"/>
                      <a:pt x="5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14;p56"/>
              <p:cNvSpPr/>
              <p:nvPr/>
            </p:nvSpPr>
            <p:spPr>
              <a:xfrm>
                <a:off x="1879422" y="4439756"/>
                <a:ext cx="454834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08" extrusionOk="0">
                    <a:moveTo>
                      <a:pt x="232" y="1"/>
                    </a:moveTo>
                    <a:cubicBezTo>
                      <a:pt x="232" y="1"/>
                      <a:pt x="0" y="324"/>
                      <a:pt x="245" y="508"/>
                    </a:cubicBezTo>
                    <a:lnTo>
                      <a:pt x="5298" y="508"/>
                    </a:lnTo>
                    <a:lnTo>
                      <a:pt x="54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15;p56"/>
              <p:cNvSpPr/>
              <p:nvPr/>
            </p:nvSpPr>
            <p:spPr>
              <a:xfrm>
                <a:off x="1898718" y="4337763"/>
                <a:ext cx="188533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222" extrusionOk="0">
                    <a:moveTo>
                      <a:pt x="1400" y="0"/>
                    </a:moveTo>
                    <a:cubicBezTo>
                      <a:pt x="1301" y="0"/>
                      <a:pt x="1236" y="17"/>
                      <a:pt x="1236" y="17"/>
                    </a:cubicBezTo>
                    <a:cubicBezTo>
                      <a:pt x="42" y="865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8" y="140"/>
                      <a:pt x="1681" y="0"/>
                      <a:pt x="1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16;p56"/>
              <p:cNvSpPr/>
              <p:nvPr/>
            </p:nvSpPr>
            <p:spPr>
              <a:xfrm>
                <a:off x="2201440" y="4321809"/>
                <a:ext cx="81361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1" extrusionOk="0">
                    <a:moveTo>
                      <a:pt x="487" y="1"/>
                    </a:moveTo>
                    <a:cubicBezTo>
                      <a:pt x="218" y="1"/>
                      <a:pt x="0" y="185"/>
                      <a:pt x="0" y="412"/>
                    </a:cubicBezTo>
                    <a:cubicBezTo>
                      <a:pt x="0" y="637"/>
                      <a:pt x="218" y="821"/>
                      <a:pt x="487" y="821"/>
                    </a:cubicBezTo>
                    <a:cubicBezTo>
                      <a:pt x="755" y="821"/>
                      <a:pt x="973" y="637"/>
                      <a:pt x="973" y="412"/>
                    </a:cubicBezTo>
                    <a:cubicBezTo>
                      <a:pt x="973" y="185"/>
                      <a:pt x="755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17;p56"/>
              <p:cNvSpPr/>
              <p:nvPr/>
            </p:nvSpPr>
            <p:spPr>
              <a:xfrm>
                <a:off x="1731319" y="3418906"/>
                <a:ext cx="974072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0545" extrusionOk="0">
                    <a:moveTo>
                      <a:pt x="10762" y="1"/>
                    </a:moveTo>
                    <a:cubicBezTo>
                      <a:pt x="10735" y="1"/>
                      <a:pt x="10708" y="2"/>
                      <a:pt x="10681" y="4"/>
                    </a:cubicBezTo>
                    <a:cubicBezTo>
                      <a:pt x="7394" y="307"/>
                      <a:pt x="4655" y="1478"/>
                      <a:pt x="2756" y="3379"/>
                    </a:cubicBezTo>
                    <a:cubicBezTo>
                      <a:pt x="1069" y="5070"/>
                      <a:pt x="96" y="7299"/>
                      <a:pt x="14" y="9654"/>
                    </a:cubicBezTo>
                    <a:cubicBezTo>
                      <a:pt x="0" y="10130"/>
                      <a:pt x="372" y="10527"/>
                      <a:pt x="848" y="10545"/>
                    </a:cubicBezTo>
                    <a:lnTo>
                      <a:pt x="878" y="10545"/>
                    </a:lnTo>
                    <a:cubicBezTo>
                      <a:pt x="1341" y="10545"/>
                      <a:pt x="1722" y="10177"/>
                      <a:pt x="1740" y="9715"/>
                    </a:cubicBezTo>
                    <a:cubicBezTo>
                      <a:pt x="1851" y="6404"/>
                      <a:pt x="4304" y="2325"/>
                      <a:pt x="10837" y="1719"/>
                    </a:cubicBezTo>
                    <a:cubicBezTo>
                      <a:pt x="11314" y="1675"/>
                      <a:pt x="11661" y="1256"/>
                      <a:pt x="11616" y="783"/>
                    </a:cubicBezTo>
                    <a:cubicBezTo>
                      <a:pt x="11574" y="335"/>
                      <a:pt x="11200" y="1"/>
                      <a:pt x="107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18;p56"/>
              <p:cNvSpPr/>
              <p:nvPr/>
            </p:nvSpPr>
            <p:spPr>
              <a:xfrm>
                <a:off x="1391425" y="4235520"/>
                <a:ext cx="54939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2957" extrusionOk="0">
                    <a:moveTo>
                      <a:pt x="3998" y="0"/>
                    </a:moveTo>
                    <a:cubicBezTo>
                      <a:pt x="0" y="2555"/>
                      <a:pt x="997" y="2956"/>
                      <a:pt x="997" y="2956"/>
                    </a:cubicBezTo>
                    <a:lnTo>
                      <a:pt x="5897" y="2950"/>
                    </a:lnTo>
                    <a:cubicBezTo>
                      <a:pt x="5897" y="2950"/>
                      <a:pt x="6577" y="1514"/>
                      <a:pt x="58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19;p56"/>
              <p:cNvSpPr/>
              <p:nvPr/>
            </p:nvSpPr>
            <p:spPr>
              <a:xfrm>
                <a:off x="1451986" y="4439506"/>
                <a:ext cx="454500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15" extrusionOk="0">
                    <a:moveTo>
                      <a:pt x="5440" y="0"/>
                    </a:moveTo>
                    <a:lnTo>
                      <a:pt x="232" y="4"/>
                    </a:lnTo>
                    <a:cubicBezTo>
                      <a:pt x="232" y="4"/>
                      <a:pt x="1" y="330"/>
                      <a:pt x="246" y="514"/>
                    </a:cubicBezTo>
                    <a:lnTo>
                      <a:pt x="5298" y="508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20;p56"/>
              <p:cNvSpPr/>
              <p:nvPr/>
            </p:nvSpPr>
            <p:spPr>
              <a:xfrm>
                <a:off x="1471282" y="4337763"/>
                <a:ext cx="188449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222" extrusionOk="0">
                    <a:moveTo>
                      <a:pt x="1396" y="0"/>
                    </a:moveTo>
                    <a:cubicBezTo>
                      <a:pt x="1298" y="0"/>
                      <a:pt x="1232" y="17"/>
                      <a:pt x="1232" y="17"/>
                    </a:cubicBezTo>
                    <a:cubicBezTo>
                      <a:pt x="41" y="868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6" y="140"/>
                      <a:pt x="1678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21;p56"/>
              <p:cNvSpPr/>
              <p:nvPr/>
            </p:nvSpPr>
            <p:spPr>
              <a:xfrm>
                <a:off x="1773921" y="4321809"/>
                <a:ext cx="81110" cy="6833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18" extrusionOk="0">
                    <a:moveTo>
                      <a:pt x="484" y="1"/>
                    </a:moveTo>
                    <a:cubicBezTo>
                      <a:pt x="215" y="1"/>
                      <a:pt x="1" y="185"/>
                      <a:pt x="1" y="409"/>
                    </a:cubicBezTo>
                    <a:cubicBezTo>
                      <a:pt x="1" y="637"/>
                      <a:pt x="219" y="817"/>
                      <a:pt x="487" y="817"/>
                    </a:cubicBezTo>
                    <a:cubicBezTo>
                      <a:pt x="756" y="817"/>
                      <a:pt x="971" y="634"/>
                      <a:pt x="971" y="409"/>
                    </a:cubicBezTo>
                    <a:cubicBezTo>
                      <a:pt x="971" y="181"/>
                      <a:pt x="753" y="1"/>
                      <a:pt x="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22;p56"/>
              <p:cNvSpPr/>
              <p:nvPr/>
            </p:nvSpPr>
            <p:spPr>
              <a:xfrm>
                <a:off x="2365080" y="2463796"/>
                <a:ext cx="707186" cy="1195684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4314" extrusionOk="0">
                    <a:moveTo>
                      <a:pt x="3801" y="1"/>
                    </a:moveTo>
                    <a:cubicBezTo>
                      <a:pt x="1833" y="1"/>
                      <a:pt x="151" y="1595"/>
                      <a:pt x="1" y="3661"/>
                    </a:cubicBezTo>
                    <a:lnTo>
                      <a:pt x="242" y="10309"/>
                    </a:lnTo>
                    <a:cubicBezTo>
                      <a:pt x="460" y="12632"/>
                      <a:pt x="967" y="14113"/>
                      <a:pt x="3046" y="14262"/>
                    </a:cubicBezTo>
                    <a:lnTo>
                      <a:pt x="3794" y="14314"/>
                    </a:lnTo>
                    <a:cubicBezTo>
                      <a:pt x="5778" y="14096"/>
                      <a:pt x="6483" y="12908"/>
                      <a:pt x="7166" y="10802"/>
                    </a:cubicBezTo>
                    <a:lnTo>
                      <a:pt x="8312" y="4256"/>
                    </a:lnTo>
                    <a:cubicBezTo>
                      <a:pt x="8466" y="2099"/>
                      <a:pt x="6891" y="211"/>
                      <a:pt x="4812" y="65"/>
                    </a:cubicBezTo>
                    <a:lnTo>
                      <a:pt x="4063" y="10"/>
                    </a:lnTo>
                    <a:cubicBezTo>
                      <a:pt x="3975" y="4"/>
                      <a:pt x="3888" y="1"/>
                      <a:pt x="3801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23;p56"/>
              <p:cNvSpPr/>
              <p:nvPr/>
            </p:nvSpPr>
            <p:spPr>
              <a:xfrm>
                <a:off x="2658697" y="2296146"/>
                <a:ext cx="157542" cy="29378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517" extrusionOk="0">
                    <a:moveTo>
                      <a:pt x="1013" y="1"/>
                    </a:moveTo>
                    <a:cubicBezTo>
                      <a:pt x="571" y="1"/>
                      <a:pt x="196" y="341"/>
                      <a:pt x="163" y="786"/>
                    </a:cubicBezTo>
                    <a:lnTo>
                      <a:pt x="34" y="2609"/>
                    </a:lnTo>
                    <a:cubicBezTo>
                      <a:pt x="0" y="3075"/>
                      <a:pt x="355" y="3480"/>
                      <a:pt x="817" y="3514"/>
                    </a:cubicBezTo>
                    <a:cubicBezTo>
                      <a:pt x="838" y="3515"/>
                      <a:pt x="858" y="3516"/>
                      <a:pt x="879" y="3516"/>
                    </a:cubicBezTo>
                    <a:cubicBezTo>
                      <a:pt x="1316" y="3516"/>
                      <a:pt x="1690" y="3174"/>
                      <a:pt x="1722" y="2731"/>
                    </a:cubicBezTo>
                    <a:lnTo>
                      <a:pt x="1851" y="908"/>
                    </a:lnTo>
                    <a:cubicBezTo>
                      <a:pt x="1886" y="445"/>
                      <a:pt x="1531" y="37"/>
                      <a:pt x="1069" y="3"/>
                    </a:cubicBezTo>
                    <a:cubicBezTo>
                      <a:pt x="1050" y="1"/>
                      <a:pt x="1032" y="1"/>
                      <a:pt x="1013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24;p56"/>
              <p:cNvSpPr/>
              <p:nvPr/>
            </p:nvSpPr>
            <p:spPr>
              <a:xfrm>
                <a:off x="2645917" y="2408832"/>
                <a:ext cx="235979" cy="9046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83" extrusionOk="0">
                    <a:moveTo>
                      <a:pt x="269" y="117"/>
                    </a:moveTo>
                    <a:lnTo>
                      <a:pt x="0" y="685"/>
                    </a:lnTo>
                    <a:cubicBezTo>
                      <a:pt x="75" y="675"/>
                      <a:pt x="153" y="668"/>
                      <a:pt x="228" y="665"/>
                    </a:cubicBezTo>
                    <a:lnTo>
                      <a:pt x="269" y="117"/>
                    </a:lnTo>
                    <a:close/>
                    <a:moveTo>
                      <a:pt x="1973" y="1"/>
                    </a:moveTo>
                    <a:lnTo>
                      <a:pt x="1916" y="784"/>
                    </a:lnTo>
                    <a:cubicBezTo>
                      <a:pt x="2222" y="848"/>
                      <a:pt x="2518" y="947"/>
                      <a:pt x="2790" y="1083"/>
                    </a:cubicBezTo>
                    <a:cubicBezTo>
                      <a:pt x="2804" y="1073"/>
                      <a:pt x="2814" y="1066"/>
                      <a:pt x="2824" y="1056"/>
                    </a:cubicBezTo>
                    <a:lnTo>
                      <a:pt x="2066" y="8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25;p56"/>
              <p:cNvSpPr/>
              <p:nvPr/>
            </p:nvSpPr>
            <p:spPr>
              <a:xfrm>
                <a:off x="2644747" y="2464297"/>
                <a:ext cx="234225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59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67" y="4"/>
                      <a:pt x="89" y="11"/>
                      <a:pt x="14" y="21"/>
                    </a:cubicBezTo>
                    <a:lnTo>
                      <a:pt x="1" y="48"/>
                    </a:lnTo>
                    <a:cubicBezTo>
                      <a:pt x="1" y="48"/>
                      <a:pt x="79" y="153"/>
                      <a:pt x="222" y="290"/>
                    </a:cubicBezTo>
                    <a:lnTo>
                      <a:pt x="242" y="1"/>
                    </a:lnTo>
                    <a:close/>
                    <a:moveTo>
                      <a:pt x="1930" y="120"/>
                    </a:moveTo>
                    <a:lnTo>
                      <a:pt x="1889" y="718"/>
                    </a:lnTo>
                    <a:cubicBezTo>
                      <a:pt x="1885" y="766"/>
                      <a:pt x="1875" y="814"/>
                      <a:pt x="1865" y="858"/>
                    </a:cubicBezTo>
                    <a:cubicBezTo>
                      <a:pt x="2158" y="807"/>
                      <a:pt x="2471" y="674"/>
                      <a:pt x="2804" y="419"/>
                    </a:cubicBezTo>
                    <a:cubicBezTo>
                      <a:pt x="2532" y="283"/>
                      <a:pt x="2236" y="184"/>
                      <a:pt x="1930" y="120"/>
                    </a:cubicBez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26;p56"/>
              <p:cNvSpPr/>
              <p:nvPr/>
            </p:nvSpPr>
            <p:spPr>
              <a:xfrm>
                <a:off x="2663208" y="2399476"/>
                <a:ext cx="147602" cy="138831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62" extrusionOk="0">
                    <a:moveTo>
                      <a:pt x="171" y="1"/>
                    </a:moveTo>
                    <a:lnTo>
                      <a:pt x="62" y="229"/>
                    </a:lnTo>
                    <a:lnTo>
                      <a:pt x="21" y="777"/>
                    </a:lnTo>
                    <a:lnTo>
                      <a:pt x="1" y="1066"/>
                    </a:lnTo>
                    <a:cubicBezTo>
                      <a:pt x="263" y="1314"/>
                      <a:pt x="739" y="1661"/>
                      <a:pt x="1355" y="1661"/>
                    </a:cubicBezTo>
                    <a:cubicBezTo>
                      <a:pt x="1447" y="1661"/>
                      <a:pt x="1546" y="1651"/>
                      <a:pt x="1644" y="1634"/>
                    </a:cubicBezTo>
                    <a:cubicBezTo>
                      <a:pt x="1654" y="1590"/>
                      <a:pt x="1664" y="1542"/>
                      <a:pt x="1668" y="1494"/>
                    </a:cubicBezTo>
                    <a:lnTo>
                      <a:pt x="1709" y="896"/>
                    </a:lnTo>
                    <a:lnTo>
                      <a:pt x="1766" y="11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27;p56"/>
              <p:cNvSpPr/>
              <p:nvPr/>
            </p:nvSpPr>
            <p:spPr>
              <a:xfrm>
                <a:off x="2385295" y="3324932"/>
                <a:ext cx="578379" cy="334548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" y="2323"/>
                      <a:pt x="572" y="3858"/>
                      <a:pt x="2654" y="4005"/>
                    </a:cubicBezTo>
                    <a:lnTo>
                      <a:pt x="3552" y="4005"/>
                    </a:lnTo>
                    <a:cubicBezTo>
                      <a:pt x="5536" y="3787"/>
                      <a:pt x="6241" y="2599"/>
                      <a:pt x="6924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28;p56"/>
              <p:cNvSpPr/>
              <p:nvPr/>
            </p:nvSpPr>
            <p:spPr>
              <a:xfrm>
                <a:off x="2865023" y="2464214"/>
                <a:ext cx="548558" cy="744191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09" extrusionOk="0">
                    <a:moveTo>
                      <a:pt x="2116" y="1"/>
                    </a:moveTo>
                    <a:cubicBezTo>
                      <a:pt x="1953" y="1"/>
                      <a:pt x="1789" y="54"/>
                      <a:pt x="1654" y="165"/>
                    </a:cubicBezTo>
                    <a:cubicBezTo>
                      <a:pt x="1341" y="420"/>
                      <a:pt x="1294" y="883"/>
                      <a:pt x="1548" y="1196"/>
                    </a:cubicBezTo>
                    <a:cubicBezTo>
                      <a:pt x="4444" y="4755"/>
                      <a:pt x="4672" y="6973"/>
                      <a:pt x="4481" y="7432"/>
                    </a:cubicBezTo>
                    <a:cubicBezTo>
                      <a:pt x="4018" y="7303"/>
                      <a:pt x="2613" y="5895"/>
                      <a:pt x="1521" y="2002"/>
                    </a:cubicBezTo>
                    <a:cubicBezTo>
                      <a:pt x="1431" y="1679"/>
                      <a:pt x="1138" y="1467"/>
                      <a:pt x="820" y="1467"/>
                    </a:cubicBezTo>
                    <a:cubicBezTo>
                      <a:pt x="754" y="1467"/>
                      <a:pt x="687" y="1476"/>
                      <a:pt x="620" y="1495"/>
                    </a:cubicBezTo>
                    <a:cubicBezTo>
                      <a:pt x="228" y="1604"/>
                      <a:pt x="0" y="2009"/>
                      <a:pt x="110" y="2397"/>
                    </a:cubicBezTo>
                    <a:cubicBezTo>
                      <a:pt x="1184" y="6231"/>
                      <a:pt x="2817" y="8722"/>
                      <a:pt x="4369" y="8899"/>
                    </a:cubicBezTo>
                    <a:cubicBezTo>
                      <a:pt x="4427" y="8905"/>
                      <a:pt x="4485" y="8909"/>
                      <a:pt x="4543" y="8909"/>
                    </a:cubicBezTo>
                    <a:cubicBezTo>
                      <a:pt x="5046" y="8909"/>
                      <a:pt x="5488" y="8643"/>
                      <a:pt x="5744" y="8181"/>
                    </a:cubicBezTo>
                    <a:cubicBezTo>
                      <a:pt x="6567" y="6674"/>
                      <a:pt x="5369" y="3571"/>
                      <a:pt x="2685" y="270"/>
                    </a:cubicBezTo>
                    <a:cubicBezTo>
                      <a:pt x="2540" y="93"/>
                      <a:pt x="2329" y="1"/>
                      <a:pt x="211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29;p56"/>
              <p:cNvSpPr/>
              <p:nvPr/>
            </p:nvSpPr>
            <p:spPr>
              <a:xfrm>
                <a:off x="2351214" y="2463796"/>
                <a:ext cx="819036" cy="998464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1953" extrusionOk="0">
                    <a:moveTo>
                      <a:pt x="3284" y="0"/>
                    </a:moveTo>
                    <a:cubicBezTo>
                      <a:pt x="2439" y="126"/>
                      <a:pt x="1766" y="404"/>
                      <a:pt x="1371" y="724"/>
                    </a:cubicBezTo>
                    <a:cubicBezTo>
                      <a:pt x="1085" y="960"/>
                      <a:pt x="949" y="1330"/>
                      <a:pt x="782" y="1660"/>
                    </a:cubicBezTo>
                    <a:cubicBezTo>
                      <a:pt x="350" y="2527"/>
                      <a:pt x="0" y="3480"/>
                      <a:pt x="96" y="4443"/>
                    </a:cubicBezTo>
                    <a:lnTo>
                      <a:pt x="75" y="4402"/>
                    </a:lnTo>
                    <a:lnTo>
                      <a:pt x="75" y="4402"/>
                    </a:lnTo>
                    <a:cubicBezTo>
                      <a:pt x="112" y="6770"/>
                      <a:pt x="146" y="9142"/>
                      <a:pt x="184" y="11510"/>
                    </a:cubicBezTo>
                    <a:cubicBezTo>
                      <a:pt x="184" y="11567"/>
                      <a:pt x="187" y="11625"/>
                      <a:pt x="225" y="11666"/>
                    </a:cubicBezTo>
                    <a:cubicBezTo>
                      <a:pt x="262" y="11710"/>
                      <a:pt x="327" y="11721"/>
                      <a:pt x="388" y="11724"/>
                    </a:cubicBezTo>
                    <a:cubicBezTo>
                      <a:pt x="2500" y="11874"/>
                      <a:pt x="4623" y="11952"/>
                      <a:pt x="6743" y="11952"/>
                    </a:cubicBezTo>
                    <a:cubicBezTo>
                      <a:pt x="6889" y="11952"/>
                      <a:pt x="7046" y="11949"/>
                      <a:pt x="7165" y="11861"/>
                    </a:cubicBezTo>
                    <a:cubicBezTo>
                      <a:pt x="7305" y="11759"/>
                      <a:pt x="7349" y="11571"/>
                      <a:pt x="7383" y="11401"/>
                    </a:cubicBezTo>
                    <a:cubicBezTo>
                      <a:pt x="7635" y="10129"/>
                      <a:pt x="7883" y="8852"/>
                      <a:pt x="8135" y="7580"/>
                    </a:cubicBezTo>
                    <a:cubicBezTo>
                      <a:pt x="8148" y="7581"/>
                      <a:pt x="8161" y="7581"/>
                      <a:pt x="8174" y="7581"/>
                    </a:cubicBezTo>
                    <a:cubicBezTo>
                      <a:pt x="8881" y="7581"/>
                      <a:pt x="9804" y="6531"/>
                      <a:pt x="9751" y="6277"/>
                    </a:cubicBezTo>
                    <a:cubicBezTo>
                      <a:pt x="9680" y="5941"/>
                      <a:pt x="9547" y="5848"/>
                      <a:pt x="9462" y="5573"/>
                    </a:cubicBezTo>
                    <a:cubicBezTo>
                      <a:pt x="9207" y="4736"/>
                      <a:pt x="8948" y="3902"/>
                      <a:pt x="8693" y="3066"/>
                    </a:cubicBezTo>
                    <a:cubicBezTo>
                      <a:pt x="8604" y="2780"/>
                      <a:pt x="8513" y="2487"/>
                      <a:pt x="8373" y="2221"/>
                    </a:cubicBezTo>
                    <a:cubicBezTo>
                      <a:pt x="7931" y="1392"/>
                      <a:pt x="7339" y="894"/>
                      <a:pt x="6509" y="449"/>
                    </a:cubicBezTo>
                    <a:lnTo>
                      <a:pt x="6352" y="398"/>
                    </a:lnTo>
                    <a:cubicBezTo>
                      <a:pt x="6335" y="745"/>
                      <a:pt x="5934" y="1004"/>
                      <a:pt x="5631" y="1174"/>
                    </a:cubicBezTo>
                    <a:cubicBezTo>
                      <a:pt x="5386" y="1311"/>
                      <a:pt x="5104" y="1366"/>
                      <a:pt x="4823" y="1366"/>
                    </a:cubicBezTo>
                    <a:cubicBezTo>
                      <a:pt x="4756" y="1366"/>
                      <a:pt x="4690" y="1363"/>
                      <a:pt x="4623" y="1357"/>
                    </a:cubicBezTo>
                    <a:cubicBezTo>
                      <a:pt x="4199" y="1320"/>
                      <a:pt x="3746" y="1150"/>
                      <a:pt x="3538" y="776"/>
                    </a:cubicBezTo>
                    <a:cubicBezTo>
                      <a:pt x="3395" y="520"/>
                      <a:pt x="3416" y="261"/>
                      <a:pt x="32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30;p56"/>
              <p:cNvSpPr/>
              <p:nvPr/>
            </p:nvSpPr>
            <p:spPr>
              <a:xfrm>
                <a:off x="2897099" y="2416517"/>
                <a:ext cx="173664" cy="144511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30" extrusionOk="0">
                    <a:moveTo>
                      <a:pt x="1162" y="0"/>
                    </a:moveTo>
                    <a:cubicBezTo>
                      <a:pt x="886" y="0"/>
                      <a:pt x="624" y="173"/>
                      <a:pt x="569" y="447"/>
                    </a:cubicBezTo>
                    <a:cubicBezTo>
                      <a:pt x="443" y="457"/>
                      <a:pt x="324" y="498"/>
                      <a:pt x="222" y="587"/>
                    </a:cubicBezTo>
                    <a:cubicBezTo>
                      <a:pt x="175" y="627"/>
                      <a:pt x="144" y="685"/>
                      <a:pt x="130" y="746"/>
                    </a:cubicBezTo>
                    <a:cubicBezTo>
                      <a:pt x="86" y="783"/>
                      <a:pt x="52" y="835"/>
                      <a:pt x="38" y="903"/>
                    </a:cubicBezTo>
                    <a:lnTo>
                      <a:pt x="28" y="967"/>
                    </a:lnTo>
                    <a:cubicBezTo>
                      <a:pt x="1" y="1127"/>
                      <a:pt x="52" y="1243"/>
                      <a:pt x="178" y="1338"/>
                    </a:cubicBezTo>
                    <a:cubicBezTo>
                      <a:pt x="188" y="1342"/>
                      <a:pt x="195" y="1348"/>
                      <a:pt x="202" y="1355"/>
                    </a:cubicBezTo>
                    <a:cubicBezTo>
                      <a:pt x="236" y="1381"/>
                      <a:pt x="277" y="1392"/>
                      <a:pt x="320" y="1392"/>
                    </a:cubicBezTo>
                    <a:cubicBezTo>
                      <a:pt x="366" y="1392"/>
                      <a:pt x="413" y="1380"/>
                      <a:pt x="453" y="1362"/>
                    </a:cubicBezTo>
                    <a:cubicBezTo>
                      <a:pt x="750" y="1471"/>
                      <a:pt x="1025" y="1617"/>
                      <a:pt x="1324" y="1722"/>
                    </a:cubicBezTo>
                    <a:cubicBezTo>
                      <a:pt x="1338" y="1727"/>
                      <a:pt x="1350" y="1729"/>
                      <a:pt x="1362" y="1729"/>
                    </a:cubicBezTo>
                    <a:cubicBezTo>
                      <a:pt x="1448" y="1729"/>
                      <a:pt x="1497" y="1621"/>
                      <a:pt x="1461" y="1546"/>
                    </a:cubicBezTo>
                    <a:cubicBezTo>
                      <a:pt x="1403" y="1427"/>
                      <a:pt x="1328" y="1325"/>
                      <a:pt x="1246" y="1229"/>
                    </a:cubicBezTo>
                    <a:lnTo>
                      <a:pt x="1246" y="1229"/>
                    </a:lnTo>
                    <a:cubicBezTo>
                      <a:pt x="1351" y="1264"/>
                      <a:pt x="1461" y="1294"/>
                      <a:pt x="1569" y="1328"/>
                    </a:cubicBezTo>
                    <a:cubicBezTo>
                      <a:pt x="1580" y="1331"/>
                      <a:pt x="1590" y="1332"/>
                      <a:pt x="1600" y="1332"/>
                    </a:cubicBezTo>
                    <a:cubicBezTo>
                      <a:pt x="1676" y="1332"/>
                      <a:pt x="1740" y="1257"/>
                      <a:pt x="1719" y="1179"/>
                    </a:cubicBezTo>
                    <a:cubicBezTo>
                      <a:pt x="1672" y="1001"/>
                      <a:pt x="1587" y="872"/>
                      <a:pt x="1474" y="770"/>
                    </a:cubicBezTo>
                    <a:lnTo>
                      <a:pt x="1474" y="770"/>
                    </a:lnTo>
                    <a:cubicBezTo>
                      <a:pt x="1502" y="787"/>
                      <a:pt x="1529" y="804"/>
                      <a:pt x="1552" y="818"/>
                    </a:cubicBezTo>
                    <a:cubicBezTo>
                      <a:pt x="1689" y="906"/>
                      <a:pt x="1791" y="984"/>
                      <a:pt x="1951" y="1019"/>
                    </a:cubicBezTo>
                    <a:cubicBezTo>
                      <a:pt x="1958" y="1020"/>
                      <a:pt x="1965" y="1020"/>
                      <a:pt x="1972" y="1020"/>
                    </a:cubicBezTo>
                    <a:cubicBezTo>
                      <a:pt x="2035" y="1020"/>
                      <a:pt x="2078" y="967"/>
                      <a:pt x="2066" y="899"/>
                    </a:cubicBezTo>
                    <a:cubicBezTo>
                      <a:pt x="2012" y="556"/>
                      <a:pt x="1698" y="144"/>
                      <a:pt x="1362" y="31"/>
                    </a:cubicBezTo>
                    <a:cubicBezTo>
                      <a:pt x="1296" y="10"/>
                      <a:pt x="1229" y="0"/>
                      <a:pt x="1162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31;p56"/>
              <p:cNvSpPr/>
              <p:nvPr/>
            </p:nvSpPr>
            <p:spPr>
              <a:xfrm>
                <a:off x="2389555" y="2866005"/>
                <a:ext cx="404214" cy="2672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3199" extrusionOk="0">
                    <a:moveTo>
                      <a:pt x="4729" y="0"/>
                    </a:moveTo>
                    <a:cubicBezTo>
                      <a:pt x="4563" y="0"/>
                      <a:pt x="3938" y="171"/>
                      <a:pt x="3648" y="278"/>
                    </a:cubicBezTo>
                    <a:cubicBezTo>
                      <a:pt x="3588" y="301"/>
                      <a:pt x="2442" y="855"/>
                      <a:pt x="2325" y="855"/>
                    </a:cubicBezTo>
                    <a:cubicBezTo>
                      <a:pt x="2322" y="855"/>
                      <a:pt x="2319" y="854"/>
                      <a:pt x="2317" y="853"/>
                    </a:cubicBezTo>
                    <a:cubicBezTo>
                      <a:pt x="1967" y="615"/>
                      <a:pt x="1538" y="424"/>
                      <a:pt x="1072" y="305"/>
                    </a:cubicBezTo>
                    <a:cubicBezTo>
                      <a:pt x="895" y="261"/>
                      <a:pt x="711" y="227"/>
                      <a:pt x="524" y="223"/>
                    </a:cubicBezTo>
                    <a:cubicBezTo>
                      <a:pt x="337" y="223"/>
                      <a:pt x="143" y="258"/>
                      <a:pt x="0" y="339"/>
                    </a:cubicBezTo>
                    <a:lnTo>
                      <a:pt x="147" y="360"/>
                    </a:lnTo>
                    <a:cubicBezTo>
                      <a:pt x="262" y="458"/>
                      <a:pt x="347" y="574"/>
                      <a:pt x="388" y="697"/>
                    </a:cubicBezTo>
                    <a:cubicBezTo>
                      <a:pt x="422" y="788"/>
                      <a:pt x="433" y="884"/>
                      <a:pt x="453" y="979"/>
                    </a:cubicBezTo>
                    <a:cubicBezTo>
                      <a:pt x="494" y="1173"/>
                      <a:pt x="586" y="1363"/>
                      <a:pt x="674" y="1550"/>
                    </a:cubicBezTo>
                    <a:cubicBezTo>
                      <a:pt x="857" y="1938"/>
                      <a:pt x="1041" y="2323"/>
                      <a:pt x="1229" y="2711"/>
                    </a:cubicBezTo>
                    <a:cubicBezTo>
                      <a:pt x="1273" y="2806"/>
                      <a:pt x="1317" y="2902"/>
                      <a:pt x="1396" y="2990"/>
                    </a:cubicBezTo>
                    <a:cubicBezTo>
                      <a:pt x="1470" y="3075"/>
                      <a:pt x="1583" y="3150"/>
                      <a:pt x="1722" y="3183"/>
                    </a:cubicBezTo>
                    <a:cubicBezTo>
                      <a:pt x="1764" y="3193"/>
                      <a:pt x="1808" y="3199"/>
                      <a:pt x="1852" y="3199"/>
                    </a:cubicBezTo>
                    <a:cubicBezTo>
                      <a:pt x="1883" y="3199"/>
                      <a:pt x="1914" y="3196"/>
                      <a:pt x="1943" y="3191"/>
                    </a:cubicBezTo>
                    <a:cubicBezTo>
                      <a:pt x="2001" y="3180"/>
                      <a:pt x="2052" y="3160"/>
                      <a:pt x="2099" y="3136"/>
                    </a:cubicBezTo>
                    <a:cubicBezTo>
                      <a:pt x="2317" y="3020"/>
                      <a:pt x="2457" y="2844"/>
                      <a:pt x="2528" y="2663"/>
                    </a:cubicBezTo>
                    <a:cubicBezTo>
                      <a:pt x="2600" y="2483"/>
                      <a:pt x="2606" y="2292"/>
                      <a:pt x="2610" y="2105"/>
                    </a:cubicBezTo>
                    <a:cubicBezTo>
                      <a:pt x="2613" y="1785"/>
                      <a:pt x="4838" y="325"/>
                      <a:pt x="4770" y="13"/>
                    </a:cubicBezTo>
                    <a:cubicBezTo>
                      <a:pt x="4769" y="4"/>
                      <a:pt x="4754" y="0"/>
                      <a:pt x="4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32;p56"/>
              <p:cNvSpPr/>
              <p:nvPr/>
            </p:nvSpPr>
            <p:spPr>
              <a:xfrm>
                <a:off x="2577086" y="2857067"/>
                <a:ext cx="372722" cy="366457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387" extrusionOk="0">
                    <a:moveTo>
                      <a:pt x="2608" y="0"/>
                    </a:moveTo>
                    <a:cubicBezTo>
                      <a:pt x="2602" y="0"/>
                      <a:pt x="2596" y="0"/>
                      <a:pt x="2590" y="0"/>
                    </a:cubicBezTo>
                    <a:cubicBezTo>
                      <a:pt x="2461" y="8"/>
                      <a:pt x="2348" y="58"/>
                      <a:pt x="2243" y="110"/>
                    </a:cubicBezTo>
                    <a:cubicBezTo>
                      <a:pt x="1498" y="473"/>
                      <a:pt x="749" y="837"/>
                      <a:pt x="5" y="1202"/>
                    </a:cubicBezTo>
                    <a:lnTo>
                      <a:pt x="1" y="1208"/>
                    </a:lnTo>
                    <a:cubicBezTo>
                      <a:pt x="402" y="2233"/>
                      <a:pt x="617" y="3196"/>
                      <a:pt x="1018" y="4220"/>
                    </a:cubicBezTo>
                    <a:cubicBezTo>
                      <a:pt x="1029" y="4250"/>
                      <a:pt x="1042" y="4281"/>
                      <a:pt x="1073" y="4308"/>
                    </a:cubicBezTo>
                    <a:cubicBezTo>
                      <a:pt x="1136" y="4357"/>
                      <a:pt x="1337" y="4386"/>
                      <a:pt x="1491" y="4386"/>
                    </a:cubicBezTo>
                    <a:cubicBezTo>
                      <a:pt x="1552" y="4386"/>
                      <a:pt x="1606" y="4382"/>
                      <a:pt x="1641" y="4372"/>
                    </a:cubicBezTo>
                    <a:cubicBezTo>
                      <a:pt x="2450" y="4158"/>
                      <a:pt x="3219" y="3920"/>
                      <a:pt x="4287" y="3634"/>
                    </a:cubicBezTo>
                    <a:cubicBezTo>
                      <a:pt x="4339" y="3621"/>
                      <a:pt x="4394" y="3604"/>
                      <a:pt x="4424" y="3573"/>
                    </a:cubicBezTo>
                    <a:cubicBezTo>
                      <a:pt x="4461" y="3532"/>
                      <a:pt x="4444" y="3478"/>
                      <a:pt x="4424" y="3430"/>
                    </a:cubicBezTo>
                    <a:cubicBezTo>
                      <a:pt x="4308" y="3161"/>
                      <a:pt x="4196" y="2893"/>
                      <a:pt x="4080" y="2624"/>
                    </a:cubicBezTo>
                    <a:cubicBezTo>
                      <a:pt x="3709" y="1828"/>
                      <a:pt x="3522" y="1212"/>
                      <a:pt x="3152" y="416"/>
                    </a:cubicBezTo>
                    <a:cubicBezTo>
                      <a:pt x="3061" y="229"/>
                      <a:pt x="2896" y="0"/>
                      <a:pt x="2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33;p56"/>
              <p:cNvSpPr/>
              <p:nvPr/>
            </p:nvSpPr>
            <p:spPr>
              <a:xfrm>
                <a:off x="2374185" y="2888391"/>
                <a:ext cx="302805" cy="329953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950" extrusionOk="0">
                    <a:moveTo>
                      <a:pt x="0" y="0"/>
                    </a:moveTo>
                    <a:cubicBezTo>
                      <a:pt x="324" y="1109"/>
                      <a:pt x="644" y="2215"/>
                      <a:pt x="967" y="3324"/>
                    </a:cubicBezTo>
                    <a:cubicBezTo>
                      <a:pt x="980" y="3372"/>
                      <a:pt x="997" y="3419"/>
                      <a:pt x="1041" y="3453"/>
                    </a:cubicBezTo>
                    <a:cubicBezTo>
                      <a:pt x="1093" y="3491"/>
                      <a:pt x="1164" y="3504"/>
                      <a:pt x="1236" y="3518"/>
                    </a:cubicBezTo>
                    <a:cubicBezTo>
                      <a:pt x="2029" y="3667"/>
                      <a:pt x="2825" y="3814"/>
                      <a:pt x="3624" y="3950"/>
                    </a:cubicBezTo>
                    <a:lnTo>
                      <a:pt x="2470" y="789"/>
                    </a:lnTo>
                    <a:cubicBezTo>
                      <a:pt x="1899" y="371"/>
                      <a:pt x="583" y="164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34;p56"/>
              <p:cNvSpPr/>
              <p:nvPr/>
            </p:nvSpPr>
            <p:spPr>
              <a:xfrm>
                <a:off x="1965240" y="2554095"/>
                <a:ext cx="617138" cy="669680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8017" extrusionOk="0">
                    <a:moveTo>
                      <a:pt x="6555" y="0"/>
                    </a:moveTo>
                    <a:cubicBezTo>
                      <a:pt x="6412" y="0"/>
                      <a:pt x="6267" y="42"/>
                      <a:pt x="6139" y="130"/>
                    </a:cubicBezTo>
                    <a:cubicBezTo>
                      <a:pt x="4318" y="1379"/>
                      <a:pt x="1" y="5488"/>
                      <a:pt x="1083" y="7353"/>
                    </a:cubicBezTo>
                    <a:cubicBezTo>
                      <a:pt x="1341" y="7792"/>
                      <a:pt x="1766" y="8016"/>
                      <a:pt x="2399" y="8016"/>
                    </a:cubicBezTo>
                    <a:cubicBezTo>
                      <a:pt x="3270" y="8016"/>
                      <a:pt x="4539" y="7595"/>
                      <a:pt x="6305" y="6738"/>
                    </a:cubicBezTo>
                    <a:cubicBezTo>
                      <a:pt x="6669" y="6560"/>
                      <a:pt x="6822" y="6121"/>
                      <a:pt x="6645" y="5758"/>
                    </a:cubicBezTo>
                    <a:cubicBezTo>
                      <a:pt x="6518" y="5496"/>
                      <a:pt x="6256" y="5344"/>
                      <a:pt x="5984" y="5344"/>
                    </a:cubicBezTo>
                    <a:cubicBezTo>
                      <a:pt x="5877" y="5344"/>
                      <a:pt x="5768" y="5367"/>
                      <a:pt x="5665" y="5417"/>
                    </a:cubicBezTo>
                    <a:cubicBezTo>
                      <a:pt x="3630" y="6406"/>
                      <a:pt x="2758" y="6548"/>
                      <a:pt x="2433" y="6548"/>
                    </a:cubicBezTo>
                    <a:cubicBezTo>
                      <a:pt x="2416" y="6548"/>
                      <a:pt x="2400" y="6547"/>
                      <a:pt x="2386" y="6547"/>
                    </a:cubicBezTo>
                    <a:cubicBezTo>
                      <a:pt x="2447" y="6251"/>
                      <a:pt x="2757" y="5529"/>
                      <a:pt x="3757" y="4329"/>
                    </a:cubicBezTo>
                    <a:cubicBezTo>
                      <a:pt x="4702" y="3192"/>
                      <a:pt x="5935" y="2046"/>
                      <a:pt x="6968" y="1338"/>
                    </a:cubicBezTo>
                    <a:cubicBezTo>
                      <a:pt x="7302" y="1110"/>
                      <a:pt x="7387" y="654"/>
                      <a:pt x="7159" y="320"/>
                    </a:cubicBezTo>
                    <a:cubicBezTo>
                      <a:pt x="7018" y="112"/>
                      <a:pt x="6789" y="0"/>
                      <a:pt x="65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35;p56"/>
              <p:cNvSpPr/>
              <p:nvPr/>
            </p:nvSpPr>
            <p:spPr>
              <a:xfrm>
                <a:off x="2375605" y="2970253"/>
                <a:ext cx="38508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81" extrusionOk="0">
                    <a:moveTo>
                      <a:pt x="169" y="0"/>
                    </a:moveTo>
                    <a:cubicBezTo>
                      <a:pt x="112" y="0"/>
                      <a:pt x="59" y="32"/>
                      <a:pt x="45" y="105"/>
                    </a:cubicBezTo>
                    <a:cubicBezTo>
                      <a:pt x="0" y="333"/>
                      <a:pt x="24" y="575"/>
                      <a:pt x="65" y="803"/>
                    </a:cubicBezTo>
                    <a:cubicBezTo>
                      <a:pt x="72" y="837"/>
                      <a:pt x="106" y="867"/>
                      <a:pt x="137" y="874"/>
                    </a:cubicBezTo>
                    <a:cubicBezTo>
                      <a:pt x="148" y="878"/>
                      <a:pt x="159" y="881"/>
                      <a:pt x="170" y="881"/>
                    </a:cubicBezTo>
                    <a:cubicBezTo>
                      <a:pt x="179" y="881"/>
                      <a:pt x="189" y="879"/>
                      <a:pt x="198" y="874"/>
                    </a:cubicBezTo>
                    <a:cubicBezTo>
                      <a:pt x="205" y="871"/>
                      <a:pt x="212" y="867"/>
                      <a:pt x="215" y="864"/>
                    </a:cubicBezTo>
                    <a:cubicBezTo>
                      <a:pt x="239" y="850"/>
                      <a:pt x="253" y="826"/>
                      <a:pt x="259" y="803"/>
                    </a:cubicBezTo>
                    <a:cubicBezTo>
                      <a:pt x="273" y="809"/>
                      <a:pt x="289" y="812"/>
                      <a:pt x="304" y="812"/>
                    </a:cubicBezTo>
                    <a:cubicBezTo>
                      <a:pt x="340" y="812"/>
                      <a:pt x="376" y="795"/>
                      <a:pt x="396" y="762"/>
                    </a:cubicBezTo>
                    <a:cubicBezTo>
                      <a:pt x="460" y="660"/>
                      <a:pt x="426" y="555"/>
                      <a:pt x="409" y="442"/>
                    </a:cubicBezTo>
                    <a:cubicBezTo>
                      <a:pt x="396" y="323"/>
                      <a:pt x="368" y="214"/>
                      <a:pt x="327" y="105"/>
                    </a:cubicBezTo>
                    <a:cubicBezTo>
                      <a:pt x="302" y="40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36;p56"/>
              <p:cNvSpPr/>
              <p:nvPr/>
            </p:nvSpPr>
            <p:spPr>
              <a:xfrm>
                <a:off x="2403171" y="2983869"/>
                <a:ext cx="178258" cy="138998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664" extrusionOk="0">
                    <a:moveTo>
                      <a:pt x="1169" y="0"/>
                    </a:moveTo>
                    <a:cubicBezTo>
                      <a:pt x="961" y="0"/>
                      <a:pt x="772" y="175"/>
                      <a:pt x="623" y="313"/>
                    </a:cubicBezTo>
                    <a:cubicBezTo>
                      <a:pt x="426" y="494"/>
                      <a:pt x="253" y="681"/>
                      <a:pt x="110" y="905"/>
                    </a:cubicBezTo>
                    <a:cubicBezTo>
                      <a:pt x="0" y="1078"/>
                      <a:pt x="113" y="1228"/>
                      <a:pt x="266" y="1269"/>
                    </a:cubicBezTo>
                    <a:cubicBezTo>
                      <a:pt x="270" y="1303"/>
                      <a:pt x="283" y="1337"/>
                      <a:pt x="300" y="1371"/>
                    </a:cubicBezTo>
                    <a:cubicBezTo>
                      <a:pt x="307" y="1384"/>
                      <a:pt x="317" y="1395"/>
                      <a:pt x="327" y="1409"/>
                    </a:cubicBezTo>
                    <a:cubicBezTo>
                      <a:pt x="294" y="1504"/>
                      <a:pt x="334" y="1609"/>
                      <a:pt x="440" y="1640"/>
                    </a:cubicBezTo>
                    <a:cubicBezTo>
                      <a:pt x="493" y="1656"/>
                      <a:pt x="545" y="1663"/>
                      <a:pt x="596" y="1663"/>
                    </a:cubicBezTo>
                    <a:cubicBezTo>
                      <a:pt x="811" y="1663"/>
                      <a:pt x="1005" y="1538"/>
                      <a:pt x="1209" y="1453"/>
                    </a:cubicBezTo>
                    <a:cubicBezTo>
                      <a:pt x="1491" y="1334"/>
                      <a:pt x="1753" y="1180"/>
                      <a:pt x="2025" y="1042"/>
                    </a:cubicBezTo>
                    <a:cubicBezTo>
                      <a:pt x="2133" y="989"/>
                      <a:pt x="2093" y="792"/>
                      <a:pt x="1971" y="792"/>
                    </a:cubicBezTo>
                    <a:cubicBezTo>
                      <a:pt x="1967" y="792"/>
                      <a:pt x="1962" y="792"/>
                      <a:pt x="1957" y="792"/>
                    </a:cubicBezTo>
                    <a:cubicBezTo>
                      <a:pt x="1811" y="810"/>
                      <a:pt x="1668" y="830"/>
                      <a:pt x="1525" y="854"/>
                    </a:cubicBezTo>
                    <a:cubicBezTo>
                      <a:pt x="1620" y="756"/>
                      <a:pt x="1702" y="650"/>
                      <a:pt x="1760" y="531"/>
                    </a:cubicBezTo>
                    <a:cubicBezTo>
                      <a:pt x="1799" y="453"/>
                      <a:pt x="1757" y="329"/>
                      <a:pt x="1660" y="329"/>
                    </a:cubicBezTo>
                    <a:cubicBezTo>
                      <a:pt x="1655" y="329"/>
                      <a:pt x="1649" y="330"/>
                      <a:pt x="1644" y="330"/>
                    </a:cubicBezTo>
                    <a:cubicBezTo>
                      <a:pt x="1501" y="343"/>
                      <a:pt x="1362" y="388"/>
                      <a:pt x="1229" y="450"/>
                    </a:cubicBezTo>
                    <a:cubicBezTo>
                      <a:pt x="1297" y="351"/>
                      <a:pt x="1341" y="249"/>
                      <a:pt x="1331" y="153"/>
                    </a:cubicBezTo>
                    <a:cubicBezTo>
                      <a:pt x="1324" y="92"/>
                      <a:pt x="1291" y="13"/>
                      <a:pt x="1219" y="4"/>
                    </a:cubicBezTo>
                    <a:cubicBezTo>
                      <a:pt x="1202" y="1"/>
                      <a:pt x="1186" y="0"/>
                      <a:pt x="1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37;p56"/>
              <p:cNvSpPr/>
              <p:nvPr/>
            </p:nvSpPr>
            <p:spPr>
              <a:xfrm>
                <a:off x="2242317" y="2523104"/>
                <a:ext cx="349333" cy="359023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4298" extrusionOk="0">
                    <a:moveTo>
                      <a:pt x="2835" y="0"/>
                    </a:moveTo>
                    <a:cubicBezTo>
                      <a:pt x="2811" y="0"/>
                      <a:pt x="2789" y="4"/>
                      <a:pt x="2770" y="14"/>
                    </a:cubicBezTo>
                    <a:cubicBezTo>
                      <a:pt x="1937" y="470"/>
                      <a:pt x="1338" y="1297"/>
                      <a:pt x="650" y="1951"/>
                    </a:cubicBezTo>
                    <a:cubicBezTo>
                      <a:pt x="399" y="2189"/>
                      <a:pt x="134" y="2450"/>
                      <a:pt x="62" y="2791"/>
                    </a:cubicBezTo>
                    <a:cubicBezTo>
                      <a:pt x="1" y="3090"/>
                      <a:pt x="107" y="3406"/>
                      <a:pt x="290" y="3651"/>
                    </a:cubicBezTo>
                    <a:cubicBezTo>
                      <a:pt x="474" y="3896"/>
                      <a:pt x="729" y="4077"/>
                      <a:pt x="994" y="4230"/>
                    </a:cubicBezTo>
                    <a:cubicBezTo>
                      <a:pt x="1054" y="4264"/>
                      <a:pt x="1124" y="4298"/>
                      <a:pt x="1192" y="4298"/>
                    </a:cubicBezTo>
                    <a:cubicBezTo>
                      <a:pt x="1213" y="4298"/>
                      <a:pt x="1233" y="4295"/>
                      <a:pt x="1253" y="4287"/>
                    </a:cubicBezTo>
                    <a:cubicBezTo>
                      <a:pt x="1297" y="4271"/>
                      <a:pt x="1331" y="4240"/>
                      <a:pt x="1365" y="4206"/>
                    </a:cubicBezTo>
                    <a:cubicBezTo>
                      <a:pt x="2035" y="3557"/>
                      <a:pt x="2702" y="2907"/>
                      <a:pt x="3373" y="2257"/>
                    </a:cubicBezTo>
                    <a:cubicBezTo>
                      <a:pt x="3665" y="1968"/>
                      <a:pt x="3971" y="1661"/>
                      <a:pt x="4077" y="1263"/>
                    </a:cubicBezTo>
                    <a:cubicBezTo>
                      <a:pt x="4182" y="870"/>
                      <a:pt x="3990" y="365"/>
                      <a:pt x="3588" y="281"/>
                    </a:cubicBezTo>
                    <a:lnTo>
                      <a:pt x="3588" y="281"/>
                    </a:lnTo>
                    <a:cubicBezTo>
                      <a:pt x="3480" y="163"/>
                      <a:pt x="3351" y="75"/>
                      <a:pt x="3197" y="75"/>
                    </a:cubicBezTo>
                    <a:cubicBezTo>
                      <a:pt x="3192" y="75"/>
                      <a:pt x="3187" y="76"/>
                      <a:pt x="3182" y="76"/>
                    </a:cubicBezTo>
                    <a:cubicBezTo>
                      <a:pt x="3180" y="76"/>
                      <a:pt x="3179" y="76"/>
                      <a:pt x="3177" y="76"/>
                    </a:cubicBezTo>
                    <a:cubicBezTo>
                      <a:pt x="3086" y="76"/>
                      <a:pt x="2939" y="0"/>
                      <a:pt x="2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38;p56"/>
              <p:cNvSpPr/>
              <p:nvPr/>
            </p:nvSpPr>
            <p:spPr>
              <a:xfrm>
                <a:off x="2452622" y="2199583"/>
                <a:ext cx="164643" cy="14543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41" extrusionOk="0">
                    <a:moveTo>
                      <a:pt x="986" y="1"/>
                    </a:moveTo>
                    <a:cubicBezTo>
                      <a:pt x="639" y="1"/>
                      <a:pt x="311" y="212"/>
                      <a:pt x="178" y="557"/>
                    </a:cubicBezTo>
                    <a:cubicBezTo>
                      <a:pt x="0" y="1003"/>
                      <a:pt x="222" y="1506"/>
                      <a:pt x="671" y="1679"/>
                    </a:cubicBezTo>
                    <a:cubicBezTo>
                      <a:pt x="775" y="1721"/>
                      <a:pt x="883" y="1741"/>
                      <a:pt x="989" y="1741"/>
                    </a:cubicBezTo>
                    <a:cubicBezTo>
                      <a:pt x="1336" y="1741"/>
                      <a:pt x="1664" y="1530"/>
                      <a:pt x="1797" y="1186"/>
                    </a:cubicBezTo>
                    <a:cubicBezTo>
                      <a:pt x="1971" y="740"/>
                      <a:pt x="1749" y="233"/>
                      <a:pt x="1300" y="60"/>
                    </a:cubicBezTo>
                    <a:cubicBezTo>
                      <a:pt x="1197" y="20"/>
                      <a:pt x="1091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39;p56"/>
              <p:cNvSpPr/>
              <p:nvPr/>
            </p:nvSpPr>
            <p:spPr>
              <a:xfrm>
                <a:off x="2923579" y="2309261"/>
                <a:ext cx="164643" cy="1452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39" extrusionOk="0">
                    <a:moveTo>
                      <a:pt x="986" y="1"/>
                    </a:moveTo>
                    <a:cubicBezTo>
                      <a:pt x="638" y="1"/>
                      <a:pt x="310" y="211"/>
                      <a:pt x="174" y="553"/>
                    </a:cubicBezTo>
                    <a:cubicBezTo>
                      <a:pt x="1" y="1003"/>
                      <a:pt x="221" y="1506"/>
                      <a:pt x="670" y="1680"/>
                    </a:cubicBezTo>
                    <a:cubicBezTo>
                      <a:pt x="774" y="1720"/>
                      <a:pt x="880" y="1739"/>
                      <a:pt x="985" y="1739"/>
                    </a:cubicBezTo>
                    <a:cubicBezTo>
                      <a:pt x="1332" y="1739"/>
                      <a:pt x="1661" y="1529"/>
                      <a:pt x="1797" y="1186"/>
                    </a:cubicBezTo>
                    <a:cubicBezTo>
                      <a:pt x="1970" y="737"/>
                      <a:pt x="1749" y="233"/>
                      <a:pt x="1300" y="60"/>
                    </a:cubicBezTo>
                    <a:cubicBezTo>
                      <a:pt x="1197" y="20"/>
                      <a:pt x="1090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40;p56"/>
              <p:cNvSpPr/>
              <p:nvPr/>
            </p:nvSpPr>
            <p:spPr>
              <a:xfrm>
                <a:off x="2506334" y="1797708"/>
                <a:ext cx="603522" cy="703761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8425" extrusionOk="0">
                    <a:moveTo>
                      <a:pt x="3855" y="0"/>
                    </a:moveTo>
                    <a:cubicBezTo>
                      <a:pt x="2428" y="0"/>
                      <a:pt x="1136" y="1001"/>
                      <a:pt x="827" y="2452"/>
                    </a:cubicBezTo>
                    <a:lnTo>
                      <a:pt x="351" y="4697"/>
                    </a:lnTo>
                    <a:cubicBezTo>
                      <a:pt x="1" y="6357"/>
                      <a:pt x="1072" y="8004"/>
                      <a:pt x="2736" y="8355"/>
                    </a:cubicBezTo>
                    <a:lnTo>
                      <a:pt x="2736" y="8358"/>
                    </a:lnTo>
                    <a:cubicBezTo>
                      <a:pt x="2949" y="8403"/>
                      <a:pt x="3162" y="8425"/>
                      <a:pt x="3371" y="8425"/>
                    </a:cubicBezTo>
                    <a:cubicBezTo>
                      <a:pt x="4797" y="8425"/>
                      <a:pt x="6088" y="7424"/>
                      <a:pt x="6394" y="5974"/>
                    </a:cubicBezTo>
                    <a:lnTo>
                      <a:pt x="6870" y="3728"/>
                    </a:lnTo>
                    <a:cubicBezTo>
                      <a:pt x="7224" y="2067"/>
                      <a:pt x="6152" y="421"/>
                      <a:pt x="4489" y="67"/>
                    </a:cubicBezTo>
                    <a:cubicBezTo>
                      <a:pt x="4276" y="22"/>
                      <a:pt x="4064" y="0"/>
                      <a:pt x="38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41;p56"/>
              <p:cNvSpPr/>
              <p:nvPr/>
            </p:nvSpPr>
            <p:spPr>
              <a:xfrm>
                <a:off x="2639902" y="2225227"/>
                <a:ext cx="60394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8" extrusionOk="0">
                    <a:moveTo>
                      <a:pt x="365" y="0"/>
                    </a:moveTo>
                    <a:cubicBezTo>
                      <a:pt x="187" y="0"/>
                      <a:pt x="34" y="141"/>
                      <a:pt x="18" y="331"/>
                    </a:cubicBezTo>
                    <a:cubicBezTo>
                      <a:pt x="1" y="532"/>
                      <a:pt x="140" y="709"/>
                      <a:pt x="331" y="726"/>
                    </a:cubicBezTo>
                    <a:cubicBezTo>
                      <a:pt x="340" y="727"/>
                      <a:pt x="350" y="727"/>
                      <a:pt x="360" y="727"/>
                    </a:cubicBezTo>
                    <a:cubicBezTo>
                      <a:pt x="536" y="727"/>
                      <a:pt x="689" y="583"/>
                      <a:pt x="705" y="393"/>
                    </a:cubicBezTo>
                    <a:cubicBezTo>
                      <a:pt x="722" y="192"/>
                      <a:pt x="583" y="19"/>
                      <a:pt x="396" y="1"/>
                    </a:cubicBezTo>
                    <a:cubicBezTo>
                      <a:pt x="386" y="1"/>
                      <a:pt x="375" y="0"/>
                      <a:pt x="3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42;p56"/>
              <p:cNvSpPr/>
              <p:nvPr/>
            </p:nvSpPr>
            <p:spPr>
              <a:xfrm>
                <a:off x="2854497" y="2252459"/>
                <a:ext cx="60310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8" extrusionOk="0">
                    <a:moveTo>
                      <a:pt x="365" y="1"/>
                    </a:moveTo>
                    <a:cubicBezTo>
                      <a:pt x="187" y="1"/>
                      <a:pt x="34" y="142"/>
                      <a:pt x="18" y="332"/>
                    </a:cubicBezTo>
                    <a:cubicBezTo>
                      <a:pt x="0" y="533"/>
                      <a:pt x="140" y="709"/>
                      <a:pt x="330" y="726"/>
                    </a:cubicBezTo>
                    <a:cubicBezTo>
                      <a:pt x="340" y="727"/>
                      <a:pt x="350" y="728"/>
                      <a:pt x="360" y="728"/>
                    </a:cubicBezTo>
                    <a:cubicBezTo>
                      <a:pt x="535" y="728"/>
                      <a:pt x="689" y="584"/>
                      <a:pt x="705" y="393"/>
                    </a:cubicBezTo>
                    <a:cubicBezTo>
                      <a:pt x="722" y="192"/>
                      <a:pt x="583" y="19"/>
                      <a:pt x="395" y="2"/>
                    </a:cubicBezTo>
                    <a:cubicBezTo>
                      <a:pt x="385" y="1"/>
                      <a:pt x="375" y="1"/>
                      <a:pt x="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43;p56"/>
              <p:cNvSpPr/>
              <p:nvPr/>
            </p:nvSpPr>
            <p:spPr>
              <a:xfrm>
                <a:off x="2730535" y="2339834"/>
                <a:ext cx="90800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62" extrusionOk="0">
                    <a:moveTo>
                      <a:pt x="65" y="1"/>
                    </a:moveTo>
                    <a:cubicBezTo>
                      <a:pt x="60" y="1"/>
                      <a:pt x="54" y="2"/>
                      <a:pt x="49" y="4"/>
                    </a:cubicBezTo>
                    <a:cubicBezTo>
                      <a:pt x="18" y="14"/>
                      <a:pt x="1" y="45"/>
                      <a:pt x="11" y="76"/>
                    </a:cubicBezTo>
                    <a:cubicBezTo>
                      <a:pt x="120" y="415"/>
                      <a:pt x="335" y="561"/>
                      <a:pt x="501" y="561"/>
                    </a:cubicBezTo>
                    <a:cubicBezTo>
                      <a:pt x="511" y="561"/>
                      <a:pt x="522" y="558"/>
                      <a:pt x="532" y="558"/>
                    </a:cubicBezTo>
                    <a:cubicBezTo>
                      <a:pt x="549" y="555"/>
                      <a:pt x="566" y="555"/>
                      <a:pt x="583" y="555"/>
                    </a:cubicBezTo>
                    <a:cubicBezTo>
                      <a:pt x="723" y="545"/>
                      <a:pt x="879" y="531"/>
                      <a:pt x="1073" y="201"/>
                    </a:cubicBezTo>
                    <a:cubicBezTo>
                      <a:pt x="1087" y="174"/>
                      <a:pt x="1079" y="137"/>
                      <a:pt x="1053" y="120"/>
                    </a:cubicBezTo>
                    <a:cubicBezTo>
                      <a:pt x="1042" y="115"/>
                      <a:pt x="1032" y="113"/>
                      <a:pt x="1022" y="113"/>
                    </a:cubicBezTo>
                    <a:cubicBezTo>
                      <a:pt x="1001" y="113"/>
                      <a:pt x="982" y="123"/>
                      <a:pt x="971" y="143"/>
                    </a:cubicBezTo>
                    <a:cubicBezTo>
                      <a:pt x="811" y="423"/>
                      <a:pt x="695" y="429"/>
                      <a:pt x="572" y="439"/>
                    </a:cubicBezTo>
                    <a:cubicBezTo>
                      <a:pt x="556" y="439"/>
                      <a:pt x="536" y="443"/>
                      <a:pt x="519" y="443"/>
                    </a:cubicBezTo>
                    <a:cubicBezTo>
                      <a:pt x="513" y="444"/>
                      <a:pt x="506" y="444"/>
                      <a:pt x="500" y="444"/>
                    </a:cubicBezTo>
                    <a:cubicBezTo>
                      <a:pt x="392" y="444"/>
                      <a:pt x="216" y="339"/>
                      <a:pt x="120" y="41"/>
                    </a:cubicBezTo>
                    <a:cubicBezTo>
                      <a:pt x="112" y="16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44;p56"/>
              <p:cNvSpPr/>
              <p:nvPr/>
            </p:nvSpPr>
            <p:spPr>
              <a:xfrm>
                <a:off x="2877552" y="2175609"/>
                <a:ext cx="71086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16" extrusionOk="0">
                    <a:moveTo>
                      <a:pt x="336" y="0"/>
                    </a:moveTo>
                    <a:cubicBezTo>
                      <a:pt x="179" y="0"/>
                      <a:pt x="53" y="69"/>
                      <a:pt x="48" y="71"/>
                    </a:cubicBezTo>
                    <a:cubicBezTo>
                      <a:pt x="14" y="92"/>
                      <a:pt x="0" y="133"/>
                      <a:pt x="21" y="167"/>
                    </a:cubicBezTo>
                    <a:cubicBezTo>
                      <a:pt x="32" y="191"/>
                      <a:pt x="58" y="204"/>
                      <a:pt x="84" y="204"/>
                    </a:cubicBezTo>
                    <a:cubicBezTo>
                      <a:pt x="95" y="204"/>
                      <a:pt x="106" y="202"/>
                      <a:pt x="116" y="197"/>
                    </a:cubicBezTo>
                    <a:cubicBezTo>
                      <a:pt x="116" y="194"/>
                      <a:pt x="216" y="142"/>
                      <a:pt x="334" y="142"/>
                    </a:cubicBezTo>
                    <a:cubicBezTo>
                      <a:pt x="367" y="142"/>
                      <a:pt x="402" y="146"/>
                      <a:pt x="436" y="156"/>
                    </a:cubicBezTo>
                    <a:cubicBezTo>
                      <a:pt x="599" y="204"/>
                      <a:pt x="711" y="381"/>
                      <a:pt x="711" y="381"/>
                    </a:cubicBezTo>
                    <a:cubicBezTo>
                      <a:pt x="725" y="404"/>
                      <a:pt x="748" y="415"/>
                      <a:pt x="769" y="415"/>
                    </a:cubicBezTo>
                    <a:cubicBezTo>
                      <a:pt x="783" y="415"/>
                      <a:pt x="797" y="412"/>
                      <a:pt x="806" y="404"/>
                    </a:cubicBezTo>
                    <a:cubicBezTo>
                      <a:pt x="841" y="384"/>
                      <a:pt x="851" y="340"/>
                      <a:pt x="830" y="306"/>
                    </a:cubicBezTo>
                    <a:cubicBezTo>
                      <a:pt x="824" y="299"/>
                      <a:pt x="690" y="85"/>
                      <a:pt x="477" y="21"/>
                    </a:cubicBezTo>
                    <a:cubicBezTo>
                      <a:pt x="428" y="6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45;p56"/>
              <p:cNvSpPr/>
              <p:nvPr/>
            </p:nvSpPr>
            <p:spPr>
              <a:xfrm>
                <a:off x="2633721" y="2148377"/>
                <a:ext cx="71921" cy="3374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04" extrusionOk="0">
                    <a:moveTo>
                      <a:pt x="472" y="1"/>
                    </a:moveTo>
                    <a:cubicBezTo>
                      <a:pt x="437" y="1"/>
                      <a:pt x="403" y="4"/>
                      <a:pt x="368" y="13"/>
                    </a:cubicBezTo>
                    <a:cubicBezTo>
                      <a:pt x="146" y="67"/>
                      <a:pt x="24" y="292"/>
                      <a:pt x="17" y="302"/>
                    </a:cubicBezTo>
                    <a:cubicBezTo>
                      <a:pt x="0" y="336"/>
                      <a:pt x="13" y="377"/>
                      <a:pt x="48" y="394"/>
                    </a:cubicBezTo>
                    <a:cubicBezTo>
                      <a:pt x="57" y="401"/>
                      <a:pt x="68" y="404"/>
                      <a:pt x="82" y="404"/>
                    </a:cubicBezTo>
                    <a:cubicBezTo>
                      <a:pt x="106" y="404"/>
                      <a:pt x="129" y="391"/>
                      <a:pt x="143" y="367"/>
                    </a:cubicBezTo>
                    <a:cubicBezTo>
                      <a:pt x="143" y="367"/>
                      <a:pt x="241" y="187"/>
                      <a:pt x="401" y="149"/>
                    </a:cubicBezTo>
                    <a:cubicBezTo>
                      <a:pt x="425" y="143"/>
                      <a:pt x="448" y="141"/>
                      <a:pt x="472" y="141"/>
                    </a:cubicBezTo>
                    <a:cubicBezTo>
                      <a:pt x="610" y="141"/>
                      <a:pt x="742" y="227"/>
                      <a:pt x="745" y="227"/>
                    </a:cubicBezTo>
                    <a:cubicBezTo>
                      <a:pt x="756" y="235"/>
                      <a:pt x="768" y="238"/>
                      <a:pt x="781" y="238"/>
                    </a:cubicBezTo>
                    <a:cubicBezTo>
                      <a:pt x="804" y="238"/>
                      <a:pt x="827" y="227"/>
                      <a:pt x="841" y="207"/>
                    </a:cubicBezTo>
                    <a:cubicBezTo>
                      <a:pt x="861" y="173"/>
                      <a:pt x="854" y="129"/>
                      <a:pt x="820" y="108"/>
                    </a:cubicBezTo>
                    <a:cubicBezTo>
                      <a:pt x="811" y="103"/>
                      <a:pt x="653" y="1"/>
                      <a:pt x="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46;p56"/>
              <p:cNvSpPr/>
              <p:nvPr/>
            </p:nvSpPr>
            <p:spPr>
              <a:xfrm>
                <a:off x="2754760" y="2174356"/>
                <a:ext cx="41265" cy="14392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23" extrusionOk="0">
                    <a:moveTo>
                      <a:pt x="417" y="0"/>
                    </a:moveTo>
                    <a:cubicBezTo>
                      <a:pt x="384" y="0"/>
                      <a:pt x="354" y="23"/>
                      <a:pt x="348" y="56"/>
                    </a:cubicBezTo>
                    <a:cubicBezTo>
                      <a:pt x="317" y="199"/>
                      <a:pt x="279" y="342"/>
                      <a:pt x="242" y="481"/>
                    </a:cubicBezTo>
                    <a:cubicBezTo>
                      <a:pt x="119" y="961"/>
                      <a:pt x="1" y="1413"/>
                      <a:pt x="180" y="1692"/>
                    </a:cubicBezTo>
                    <a:cubicBezTo>
                      <a:pt x="194" y="1713"/>
                      <a:pt x="215" y="1723"/>
                      <a:pt x="238" y="1723"/>
                    </a:cubicBezTo>
                    <a:cubicBezTo>
                      <a:pt x="252" y="1723"/>
                      <a:pt x="266" y="1719"/>
                      <a:pt x="276" y="1713"/>
                    </a:cubicBezTo>
                    <a:cubicBezTo>
                      <a:pt x="310" y="1692"/>
                      <a:pt x="320" y="1648"/>
                      <a:pt x="300" y="1617"/>
                    </a:cubicBezTo>
                    <a:cubicBezTo>
                      <a:pt x="153" y="1389"/>
                      <a:pt x="262" y="964"/>
                      <a:pt x="378" y="515"/>
                    </a:cubicBezTo>
                    <a:cubicBezTo>
                      <a:pt x="416" y="372"/>
                      <a:pt x="453" y="229"/>
                      <a:pt x="483" y="86"/>
                    </a:cubicBezTo>
                    <a:cubicBezTo>
                      <a:pt x="494" y="49"/>
                      <a:pt x="470" y="11"/>
                      <a:pt x="429" y="1"/>
                    </a:cubicBezTo>
                    <a:cubicBezTo>
                      <a:pt x="425" y="1"/>
                      <a:pt x="421" y="0"/>
                      <a:pt x="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47;p56"/>
              <p:cNvSpPr/>
              <p:nvPr/>
            </p:nvSpPr>
            <p:spPr>
              <a:xfrm>
                <a:off x="2517778" y="1713925"/>
                <a:ext cx="602854" cy="59500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7123" extrusionOk="0">
                    <a:moveTo>
                      <a:pt x="3385" y="0"/>
                    </a:moveTo>
                    <a:cubicBezTo>
                      <a:pt x="2259" y="0"/>
                      <a:pt x="1163" y="365"/>
                      <a:pt x="680" y="1383"/>
                    </a:cubicBezTo>
                    <a:cubicBezTo>
                      <a:pt x="503" y="1754"/>
                      <a:pt x="425" y="2165"/>
                      <a:pt x="343" y="2570"/>
                    </a:cubicBezTo>
                    <a:cubicBezTo>
                      <a:pt x="159" y="3506"/>
                      <a:pt x="0" y="4907"/>
                      <a:pt x="92" y="5816"/>
                    </a:cubicBezTo>
                    <a:lnTo>
                      <a:pt x="187" y="5989"/>
                    </a:lnTo>
                    <a:cubicBezTo>
                      <a:pt x="340" y="5017"/>
                      <a:pt x="609" y="3635"/>
                      <a:pt x="1123" y="2781"/>
                    </a:cubicBezTo>
                    <a:cubicBezTo>
                      <a:pt x="1185" y="2674"/>
                      <a:pt x="1436" y="2624"/>
                      <a:pt x="1641" y="2624"/>
                    </a:cubicBezTo>
                    <a:cubicBezTo>
                      <a:pt x="1736" y="2624"/>
                      <a:pt x="1821" y="2635"/>
                      <a:pt x="1874" y="2655"/>
                    </a:cubicBezTo>
                    <a:lnTo>
                      <a:pt x="1929" y="2676"/>
                    </a:lnTo>
                    <a:cubicBezTo>
                      <a:pt x="2092" y="3318"/>
                      <a:pt x="2582" y="3959"/>
                      <a:pt x="3232" y="4088"/>
                    </a:cubicBezTo>
                    <a:cubicBezTo>
                      <a:pt x="3313" y="4103"/>
                      <a:pt x="3393" y="4110"/>
                      <a:pt x="3473" y="4110"/>
                    </a:cubicBezTo>
                    <a:cubicBezTo>
                      <a:pt x="4034" y="4110"/>
                      <a:pt x="4575" y="3760"/>
                      <a:pt x="5219" y="3560"/>
                    </a:cubicBezTo>
                    <a:lnTo>
                      <a:pt x="5586" y="3560"/>
                    </a:lnTo>
                    <a:cubicBezTo>
                      <a:pt x="5821" y="3625"/>
                      <a:pt x="5961" y="3853"/>
                      <a:pt x="6104" y="4176"/>
                    </a:cubicBezTo>
                    <a:cubicBezTo>
                      <a:pt x="6440" y="4931"/>
                      <a:pt x="6417" y="5254"/>
                      <a:pt x="6202" y="6051"/>
                    </a:cubicBezTo>
                    <a:cubicBezTo>
                      <a:pt x="6117" y="6371"/>
                      <a:pt x="5985" y="6707"/>
                      <a:pt x="6079" y="7024"/>
                    </a:cubicBezTo>
                    <a:lnTo>
                      <a:pt x="6230" y="7123"/>
                    </a:lnTo>
                    <a:cubicBezTo>
                      <a:pt x="6467" y="6275"/>
                      <a:pt x="6702" y="5432"/>
                      <a:pt x="6941" y="4584"/>
                    </a:cubicBezTo>
                    <a:cubicBezTo>
                      <a:pt x="7012" y="4326"/>
                      <a:pt x="7087" y="4067"/>
                      <a:pt x="7117" y="3802"/>
                    </a:cubicBezTo>
                    <a:cubicBezTo>
                      <a:pt x="7216" y="2921"/>
                      <a:pt x="6740" y="2315"/>
                      <a:pt x="6049" y="1757"/>
                    </a:cubicBezTo>
                    <a:lnTo>
                      <a:pt x="5950" y="1291"/>
                    </a:lnTo>
                    <a:cubicBezTo>
                      <a:pt x="5641" y="781"/>
                      <a:pt x="5641" y="781"/>
                      <a:pt x="5236" y="509"/>
                    </a:cubicBezTo>
                    <a:cubicBezTo>
                      <a:pt x="4831" y="236"/>
                      <a:pt x="4355" y="66"/>
                      <a:pt x="3868" y="22"/>
                    </a:cubicBezTo>
                    <a:cubicBezTo>
                      <a:pt x="3708" y="8"/>
                      <a:pt x="3546" y="0"/>
                      <a:pt x="3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48;p56"/>
              <p:cNvSpPr/>
              <p:nvPr/>
            </p:nvSpPr>
            <p:spPr>
              <a:xfrm>
                <a:off x="2895930" y="2413593"/>
                <a:ext cx="151946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15" extrusionOk="0">
                    <a:moveTo>
                      <a:pt x="742" y="1"/>
                    </a:moveTo>
                    <a:cubicBezTo>
                      <a:pt x="715" y="1"/>
                      <a:pt x="688" y="1"/>
                      <a:pt x="662" y="2"/>
                    </a:cubicBezTo>
                    <a:cubicBezTo>
                      <a:pt x="437" y="9"/>
                      <a:pt x="1" y="186"/>
                      <a:pt x="181" y="475"/>
                    </a:cubicBezTo>
                    <a:cubicBezTo>
                      <a:pt x="198" y="502"/>
                      <a:pt x="224" y="514"/>
                      <a:pt x="250" y="514"/>
                    </a:cubicBezTo>
                    <a:cubicBezTo>
                      <a:pt x="277" y="514"/>
                      <a:pt x="304" y="501"/>
                      <a:pt x="321" y="475"/>
                    </a:cubicBezTo>
                    <a:cubicBezTo>
                      <a:pt x="426" y="328"/>
                      <a:pt x="511" y="223"/>
                      <a:pt x="706" y="209"/>
                    </a:cubicBezTo>
                    <a:cubicBezTo>
                      <a:pt x="744" y="206"/>
                      <a:pt x="784" y="205"/>
                      <a:pt x="823" y="205"/>
                    </a:cubicBezTo>
                    <a:cubicBezTo>
                      <a:pt x="877" y="205"/>
                      <a:pt x="932" y="207"/>
                      <a:pt x="985" y="209"/>
                    </a:cubicBezTo>
                    <a:cubicBezTo>
                      <a:pt x="1250" y="220"/>
                      <a:pt x="1505" y="250"/>
                      <a:pt x="1730" y="410"/>
                    </a:cubicBezTo>
                    <a:cubicBezTo>
                      <a:pt x="1737" y="416"/>
                      <a:pt x="1745" y="418"/>
                      <a:pt x="1753" y="418"/>
                    </a:cubicBezTo>
                    <a:cubicBezTo>
                      <a:pt x="1789" y="418"/>
                      <a:pt x="1819" y="366"/>
                      <a:pt x="1788" y="336"/>
                    </a:cubicBezTo>
                    <a:cubicBezTo>
                      <a:pt x="1508" y="69"/>
                      <a:pt x="1116" y="1"/>
                      <a:pt x="742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49;p56"/>
              <p:cNvSpPr/>
              <p:nvPr/>
            </p:nvSpPr>
            <p:spPr>
              <a:xfrm>
                <a:off x="2892922" y="2448259"/>
                <a:ext cx="73676" cy="446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4" extrusionOk="0">
                    <a:moveTo>
                      <a:pt x="564" y="1"/>
                    </a:moveTo>
                    <a:cubicBezTo>
                      <a:pt x="450" y="1"/>
                      <a:pt x="338" y="19"/>
                      <a:pt x="241" y="80"/>
                    </a:cubicBezTo>
                    <a:cubicBezTo>
                      <a:pt x="112" y="158"/>
                      <a:pt x="0" y="312"/>
                      <a:pt x="54" y="465"/>
                    </a:cubicBezTo>
                    <a:cubicBezTo>
                      <a:pt x="68" y="505"/>
                      <a:pt x="98" y="529"/>
                      <a:pt x="139" y="533"/>
                    </a:cubicBezTo>
                    <a:cubicBezTo>
                      <a:pt x="141" y="533"/>
                      <a:pt x="143" y="533"/>
                      <a:pt x="145" y="533"/>
                    </a:cubicBezTo>
                    <a:cubicBezTo>
                      <a:pt x="245" y="533"/>
                      <a:pt x="249" y="358"/>
                      <a:pt x="286" y="301"/>
                    </a:cubicBezTo>
                    <a:cubicBezTo>
                      <a:pt x="370" y="171"/>
                      <a:pt x="535" y="153"/>
                      <a:pt x="685" y="153"/>
                    </a:cubicBezTo>
                    <a:cubicBezTo>
                      <a:pt x="722" y="153"/>
                      <a:pt x="758" y="154"/>
                      <a:pt x="792" y="155"/>
                    </a:cubicBezTo>
                    <a:cubicBezTo>
                      <a:pt x="881" y="155"/>
                      <a:pt x="878" y="29"/>
                      <a:pt x="792" y="19"/>
                    </a:cubicBezTo>
                    <a:cubicBezTo>
                      <a:pt x="718" y="9"/>
                      <a:pt x="640" y="1"/>
                      <a:pt x="564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50;p56"/>
              <p:cNvSpPr/>
              <p:nvPr/>
            </p:nvSpPr>
            <p:spPr>
              <a:xfrm>
                <a:off x="2889581" y="2482841"/>
                <a:ext cx="9188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03" extrusionOk="0">
                    <a:moveTo>
                      <a:pt x="553" y="0"/>
                    </a:moveTo>
                    <a:cubicBezTo>
                      <a:pt x="394" y="0"/>
                      <a:pt x="233" y="48"/>
                      <a:pt x="81" y="140"/>
                    </a:cubicBezTo>
                    <a:cubicBezTo>
                      <a:pt x="1" y="188"/>
                      <a:pt x="51" y="302"/>
                      <a:pt x="125" y="302"/>
                    </a:cubicBezTo>
                    <a:cubicBezTo>
                      <a:pt x="139" y="302"/>
                      <a:pt x="154" y="298"/>
                      <a:pt x="169" y="289"/>
                    </a:cubicBezTo>
                    <a:cubicBezTo>
                      <a:pt x="307" y="207"/>
                      <a:pt x="468" y="168"/>
                      <a:pt x="629" y="168"/>
                    </a:cubicBezTo>
                    <a:cubicBezTo>
                      <a:pt x="761" y="168"/>
                      <a:pt x="893" y="194"/>
                      <a:pt x="1013" y="245"/>
                    </a:cubicBezTo>
                    <a:cubicBezTo>
                      <a:pt x="1018" y="247"/>
                      <a:pt x="1024" y="249"/>
                      <a:pt x="1030" y="249"/>
                    </a:cubicBezTo>
                    <a:cubicBezTo>
                      <a:pt x="1064" y="249"/>
                      <a:pt x="1099" y="210"/>
                      <a:pt x="1064" y="184"/>
                    </a:cubicBezTo>
                    <a:cubicBezTo>
                      <a:pt x="906" y="60"/>
                      <a:pt x="731" y="0"/>
                      <a:pt x="553" y="0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51;p56"/>
              <p:cNvSpPr/>
              <p:nvPr/>
            </p:nvSpPr>
            <p:spPr>
              <a:xfrm>
                <a:off x="3354690" y="3356925"/>
                <a:ext cx="152196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475" extrusionOk="0">
                    <a:moveTo>
                      <a:pt x="0" y="1"/>
                    </a:moveTo>
                    <a:lnTo>
                      <a:pt x="760" y="13474"/>
                    </a:lnTo>
                    <a:lnTo>
                      <a:pt x="1821" y="13474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52;p56"/>
              <p:cNvSpPr/>
              <p:nvPr/>
            </p:nvSpPr>
            <p:spPr>
              <a:xfrm>
                <a:off x="1686963" y="3356925"/>
                <a:ext cx="149022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3475" extrusionOk="0">
                    <a:moveTo>
                      <a:pt x="715" y="1"/>
                    </a:moveTo>
                    <a:lnTo>
                      <a:pt x="1" y="13474"/>
                    </a:lnTo>
                    <a:lnTo>
                      <a:pt x="1069" y="13474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53;p56"/>
              <p:cNvSpPr/>
              <p:nvPr/>
            </p:nvSpPr>
            <p:spPr>
              <a:xfrm>
                <a:off x="1434027" y="3210660"/>
                <a:ext cx="2375497" cy="180848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165" extrusionOk="0">
                    <a:moveTo>
                      <a:pt x="1" y="0"/>
                    </a:moveTo>
                    <a:lnTo>
                      <a:pt x="1" y="2164"/>
                    </a:lnTo>
                    <a:lnTo>
                      <a:pt x="28437" y="2164"/>
                    </a:lnTo>
                    <a:lnTo>
                      <a:pt x="284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54;p56"/>
              <p:cNvSpPr/>
              <p:nvPr/>
            </p:nvSpPr>
            <p:spPr>
              <a:xfrm>
                <a:off x="3252697" y="3127127"/>
                <a:ext cx="473963" cy="138163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1654" extrusionOk="0">
                    <a:moveTo>
                      <a:pt x="1262" y="0"/>
                    </a:moveTo>
                    <a:cubicBezTo>
                      <a:pt x="915" y="0"/>
                      <a:pt x="1" y="820"/>
                      <a:pt x="1" y="1167"/>
                    </a:cubicBezTo>
                    <a:lnTo>
                      <a:pt x="272" y="1024"/>
                    </a:lnTo>
                    <a:cubicBezTo>
                      <a:pt x="272" y="1371"/>
                      <a:pt x="558" y="1654"/>
                      <a:pt x="905" y="1654"/>
                    </a:cubicBezTo>
                    <a:lnTo>
                      <a:pt x="4974" y="1654"/>
                    </a:lnTo>
                    <a:cubicBezTo>
                      <a:pt x="5271" y="1511"/>
                      <a:pt x="5271" y="1381"/>
                      <a:pt x="5451" y="1062"/>
                    </a:cubicBezTo>
                    <a:lnTo>
                      <a:pt x="5580" y="800"/>
                    </a:lnTo>
                    <a:cubicBezTo>
                      <a:pt x="5581" y="800"/>
                      <a:pt x="5581" y="800"/>
                      <a:pt x="5582" y="800"/>
                    </a:cubicBezTo>
                    <a:cubicBezTo>
                      <a:pt x="5623" y="800"/>
                      <a:pt x="5673" y="0"/>
                      <a:pt x="5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155;p56"/>
              <p:cNvSpPr/>
              <p:nvPr/>
            </p:nvSpPr>
            <p:spPr>
              <a:xfrm>
                <a:off x="3252697" y="3200385"/>
                <a:ext cx="433200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77" extrusionOk="0">
                    <a:moveTo>
                      <a:pt x="388" y="1"/>
                    </a:moveTo>
                    <a:cubicBezTo>
                      <a:pt x="174" y="1"/>
                      <a:pt x="1" y="177"/>
                      <a:pt x="1" y="389"/>
                    </a:cubicBezTo>
                    <a:cubicBezTo>
                      <a:pt x="1" y="603"/>
                      <a:pt x="174" y="777"/>
                      <a:pt x="388" y="777"/>
                    </a:cubicBezTo>
                    <a:lnTo>
                      <a:pt x="4944" y="777"/>
                    </a:lnTo>
                    <a:cubicBezTo>
                      <a:pt x="5155" y="777"/>
                      <a:pt x="5186" y="582"/>
                      <a:pt x="4977" y="507"/>
                    </a:cubicBezTo>
                    <a:lnTo>
                      <a:pt x="5117" y="389"/>
                    </a:lnTo>
                    <a:cubicBezTo>
                      <a:pt x="5117" y="177"/>
                      <a:pt x="5155" y="1"/>
                      <a:pt x="4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156;p56"/>
              <p:cNvSpPr/>
              <p:nvPr/>
            </p:nvSpPr>
            <p:spPr>
              <a:xfrm>
                <a:off x="3652066" y="3133309"/>
                <a:ext cx="73843" cy="110848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27" extrusionOk="0">
                    <a:moveTo>
                      <a:pt x="703" y="0"/>
                    </a:moveTo>
                    <a:lnTo>
                      <a:pt x="234" y="779"/>
                    </a:lnTo>
                    <a:cubicBezTo>
                      <a:pt x="234" y="779"/>
                      <a:pt x="1" y="1326"/>
                      <a:pt x="262" y="1326"/>
                    </a:cubicBezTo>
                    <a:cubicBezTo>
                      <a:pt x="291" y="1326"/>
                      <a:pt x="327" y="1319"/>
                      <a:pt x="370" y="1304"/>
                    </a:cubicBezTo>
                    <a:lnTo>
                      <a:pt x="823" y="637"/>
                    </a:lnTo>
                    <a:cubicBezTo>
                      <a:pt x="823" y="637"/>
                      <a:pt x="884" y="283"/>
                      <a:pt x="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57;p56"/>
              <p:cNvSpPr/>
              <p:nvPr/>
            </p:nvSpPr>
            <p:spPr>
              <a:xfrm>
                <a:off x="3272244" y="3050361"/>
                <a:ext cx="473713" cy="13824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655" extrusionOk="0">
                    <a:moveTo>
                      <a:pt x="1263" y="1"/>
                    </a:moveTo>
                    <a:cubicBezTo>
                      <a:pt x="916" y="1"/>
                      <a:pt x="1" y="820"/>
                      <a:pt x="1" y="1167"/>
                    </a:cubicBezTo>
                    <a:lnTo>
                      <a:pt x="273" y="1021"/>
                    </a:lnTo>
                    <a:cubicBezTo>
                      <a:pt x="273" y="1368"/>
                      <a:pt x="559" y="1654"/>
                      <a:pt x="902" y="1654"/>
                    </a:cubicBezTo>
                    <a:lnTo>
                      <a:pt x="4972" y="1654"/>
                    </a:lnTo>
                    <a:cubicBezTo>
                      <a:pt x="5268" y="1507"/>
                      <a:pt x="5271" y="1378"/>
                      <a:pt x="5448" y="1062"/>
                    </a:cubicBezTo>
                    <a:lnTo>
                      <a:pt x="5580" y="800"/>
                    </a:lnTo>
                    <a:cubicBezTo>
                      <a:pt x="5581" y="800"/>
                      <a:pt x="5582" y="801"/>
                      <a:pt x="5582" y="801"/>
                    </a:cubicBezTo>
                    <a:cubicBezTo>
                      <a:pt x="5623" y="801"/>
                      <a:pt x="5670" y="1"/>
                      <a:pt x="5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58;p56"/>
              <p:cNvSpPr/>
              <p:nvPr/>
            </p:nvSpPr>
            <p:spPr>
              <a:xfrm>
                <a:off x="3272244" y="3123702"/>
                <a:ext cx="432949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777" extrusionOk="0">
                    <a:moveTo>
                      <a:pt x="389" y="0"/>
                    </a:moveTo>
                    <a:cubicBezTo>
                      <a:pt x="175" y="0"/>
                      <a:pt x="1" y="173"/>
                      <a:pt x="1" y="388"/>
                    </a:cubicBezTo>
                    <a:cubicBezTo>
                      <a:pt x="1" y="602"/>
                      <a:pt x="175" y="776"/>
                      <a:pt x="389" y="776"/>
                    </a:cubicBezTo>
                    <a:lnTo>
                      <a:pt x="4941" y="776"/>
                    </a:lnTo>
                    <a:cubicBezTo>
                      <a:pt x="5156" y="776"/>
                      <a:pt x="5183" y="582"/>
                      <a:pt x="4975" y="503"/>
                    </a:cubicBezTo>
                    <a:lnTo>
                      <a:pt x="5118" y="388"/>
                    </a:lnTo>
                    <a:cubicBezTo>
                      <a:pt x="5118" y="173"/>
                      <a:pt x="5156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159;p56"/>
              <p:cNvSpPr/>
              <p:nvPr/>
            </p:nvSpPr>
            <p:spPr>
              <a:xfrm>
                <a:off x="3671279" y="3056542"/>
                <a:ext cx="74010" cy="11076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326" extrusionOk="0">
                    <a:moveTo>
                      <a:pt x="705" y="1"/>
                    </a:moveTo>
                    <a:lnTo>
                      <a:pt x="236" y="780"/>
                    </a:lnTo>
                    <a:cubicBezTo>
                      <a:pt x="236" y="780"/>
                      <a:pt x="1" y="1326"/>
                      <a:pt x="267" y="1326"/>
                    </a:cubicBezTo>
                    <a:cubicBezTo>
                      <a:pt x="296" y="1326"/>
                      <a:pt x="332" y="1319"/>
                      <a:pt x="375" y="1304"/>
                    </a:cubicBezTo>
                    <a:lnTo>
                      <a:pt x="828" y="637"/>
                    </a:lnTo>
                    <a:cubicBezTo>
                      <a:pt x="828" y="637"/>
                      <a:pt x="885" y="280"/>
                      <a:pt x="7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160;p56"/>
              <p:cNvSpPr/>
              <p:nvPr/>
            </p:nvSpPr>
            <p:spPr>
              <a:xfrm>
                <a:off x="1634087" y="2839859"/>
                <a:ext cx="273318" cy="404381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841" extrusionOk="0">
                    <a:moveTo>
                      <a:pt x="1904" y="1"/>
                    </a:moveTo>
                    <a:cubicBezTo>
                      <a:pt x="1345" y="1"/>
                      <a:pt x="782" y="64"/>
                      <a:pt x="225" y="128"/>
                    </a:cubicBezTo>
                    <a:cubicBezTo>
                      <a:pt x="161" y="135"/>
                      <a:pt x="86" y="148"/>
                      <a:pt x="46" y="200"/>
                    </a:cubicBezTo>
                    <a:cubicBezTo>
                      <a:pt x="1" y="251"/>
                      <a:pt x="5" y="326"/>
                      <a:pt x="11" y="393"/>
                    </a:cubicBezTo>
                    <a:cubicBezTo>
                      <a:pt x="148" y="1871"/>
                      <a:pt x="352" y="3344"/>
                      <a:pt x="627" y="4800"/>
                    </a:cubicBezTo>
                    <a:lnTo>
                      <a:pt x="699" y="4793"/>
                    </a:lnTo>
                    <a:cubicBezTo>
                      <a:pt x="1243" y="4807"/>
                      <a:pt x="1784" y="4823"/>
                      <a:pt x="2328" y="4840"/>
                    </a:cubicBezTo>
                    <a:cubicBezTo>
                      <a:pt x="2386" y="4840"/>
                      <a:pt x="2444" y="4840"/>
                      <a:pt x="2495" y="4813"/>
                    </a:cubicBezTo>
                    <a:cubicBezTo>
                      <a:pt x="2566" y="4766"/>
                      <a:pt x="2587" y="4671"/>
                      <a:pt x="2601" y="4586"/>
                    </a:cubicBezTo>
                    <a:cubicBezTo>
                      <a:pt x="2825" y="3160"/>
                      <a:pt x="3050" y="1731"/>
                      <a:pt x="3271" y="305"/>
                    </a:cubicBezTo>
                    <a:lnTo>
                      <a:pt x="3077" y="118"/>
                    </a:lnTo>
                    <a:cubicBezTo>
                      <a:pt x="2691" y="32"/>
                      <a:pt x="2299" y="1"/>
                      <a:pt x="19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161;p56"/>
              <p:cNvSpPr/>
              <p:nvPr/>
            </p:nvSpPr>
            <p:spPr>
              <a:xfrm>
                <a:off x="1699827" y="2979859"/>
                <a:ext cx="123127" cy="11661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96" extrusionOk="0">
                    <a:moveTo>
                      <a:pt x="823" y="0"/>
                    </a:moveTo>
                    <a:lnTo>
                      <a:pt x="847" y="61"/>
                    </a:lnTo>
                    <a:cubicBezTo>
                      <a:pt x="786" y="28"/>
                      <a:pt x="719" y="13"/>
                      <a:pt x="651" y="13"/>
                    </a:cubicBezTo>
                    <a:cubicBezTo>
                      <a:pt x="507" y="13"/>
                      <a:pt x="359" y="81"/>
                      <a:pt x="255" y="187"/>
                    </a:cubicBezTo>
                    <a:cubicBezTo>
                      <a:pt x="0" y="446"/>
                      <a:pt x="0" y="909"/>
                      <a:pt x="248" y="1174"/>
                    </a:cubicBezTo>
                    <a:cubicBezTo>
                      <a:pt x="387" y="1321"/>
                      <a:pt x="588" y="1396"/>
                      <a:pt x="788" y="1396"/>
                    </a:cubicBezTo>
                    <a:cubicBezTo>
                      <a:pt x="951" y="1396"/>
                      <a:pt x="1114" y="1346"/>
                      <a:pt x="1242" y="1245"/>
                    </a:cubicBezTo>
                    <a:cubicBezTo>
                      <a:pt x="1296" y="1201"/>
                      <a:pt x="1347" y="1151"/>
                      <a:pt x="1382" y="1090"/>
                    </a:cubicBezTo>
                    <a:cubicBezTo>
                      <a:pt x="1459" y="960"/>
                      <a:pt x="1473" y="796"/>
                      <a:pt x="1436" y="650"/>
                    </a:cubicBezTo>
                    <a:cubicBezTo>
                      <a:pt x="1398" y="501"/>
                      <a:pt x="1320" y="368"/>
                      <a:pt x="1225" y="253"/>
                    </a:cubicBezTo>
                    <a:cubicBezTo>
                      <a:pt x="1123" y="126"/>
                      <a:pt x="986" y="8"/>
                      <a:pt x="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162;p56"/>
              <p:cNvSpPr/>
              <p:nvPr/>
            </p:nvSpPr>
            <p:spPr>
              <a:xfrm>
                <a:off x="1638932" y="2936924"/>
                <a:ext cx="25477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2" extrusionOk="0">
                    <a:moveTo>
                      <a:pt x="873" y="1"/>
                    </a:moveTo>
                    <a:cubicBezTo>
                      <a:pt x="601" y="1"/>
                      <a:pt x="334" y="10"/>
                      <a:pt x="79" y="28"/>
                    </a:cubicBezTo>
                    <a:cubicBezTo>
                      <a:pt x="2" y="32"/>
                      <a:pt x="1" y="150"/>
                      <a:pt x="75" y="150"/>
                    </a:cubicBezTo>
                    <a:cubicBezTo>
                      <a:pt x="77" y="150"/>
                      <a:pt x="78" y="150"/>
                      <a:pt x="79" y="150"/>
                    </a:cubicBezTo>
                    <a:cubicBezTo>
                      <a:pt x="199" y="142"/>
                      <a:pt x="319" y="138"/>
                      <a:pt x="438" y="138"/>
                    </a:cubicBezTo>
                    <a:cubicBezTo>
                      <a:pt x="1173" y="138"/>
                      <a:pt x="1904" y="271"/>
                      <a:pt x="2634" y="271"/>
                    </a:cubicBezTo>
                    <a:cubicBezTo>
                      <a:pt x="2768" y="271"/>
                      <a:pt x="2902" y="267"/>
                      <a:pt x="3036" y="256"/>
                    </a:cubicBezTo>
                    <a:cubicBezTo>
                      <a:pt x="3046" y="256"/>
                      <a:pt x="3050" y="239"/>
                      <a:pt x="3039" y="236"/>
                    </a:cubicBezTo>
                    <a:cubicBezTo>
                      <a:pt x="2372" y="69"/>
                      <a:pt x="1604" y="1"/>
                      <a:pt x="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163;p56"/>
              <p:cNvSpPr/>
              <p:nvPr/>
            </p:nvSpPr>
            <p:spPr>
              <a:xfrm>
                <a:off x="1663073" y="3130134"/>
                <a:ext cx="201063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75" extrusionOk="0">
                    <a:moveTo>
                      <a:pt x="1189" y="0"/>
                    </a:moveTo>
                    <a:cubicBezTo>
                      <a:pt x="820" y="0"/>
                      <a:pt x="451" y="15"/>
                      <a:pt x="93" y="15"/>
                    </a:cubicBezTo>
                    <a:cubicBezTo>
                      <a:pt x="1" y="15"/>
                      <a:pt x="1" y="158"/>
                      <a:pt x="93" y="158"/>
                    </a:cubicBezTo>
                    <a:cubicBezTo>
                      <a:pt x="140" y="157"/>
                      <a:pt x="188" y="157"/>
                      <a:pt x="235" y="157"/>
                    </a:cubicBezTo>
                    <a:cubicBezTo>
                      <a:pt x="622" y="157"/>
                      <a:pt x="1017" y="175"/>
                      <a:pt x="1409" y="175"/>
                    </a:cubicBezTo>
                    <a:cubicBezTo>
                      <a:pt x="1742" y="175"/>
                      <a:pt x="2074" y="162"/>
                      <a:pt x="2397" y="114"/>
                    </a:cubicBezTo>
                    <a:cubicBezTo>
                      <a:pt x="2406" y="110"/>
                      <a:pt x="2406" y="96"/>
                      <a:pt x="2397" y="93"/>
                    </a:cubicBezTo>
                    <a:cubicBezTo>
                      <a:pt x="2005" y="18"/>
                      <a:pt x="1597" y="0"/>
                      <a:pt x="1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164;p56"/>
              <p:cNvSpPr/>
              <p:nvPr/>
            </p:nvSpPr>
            <p:spPr>
              <a:xfrm>
                <a:off x="1624731" y="2785145"/>
                <a:ext cx="298295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189" extrusionOk="0">
                    <a:moveTo>
                      <a:pt x="1509" y="0"/>
                    </a:moveTo>
                    <a:cubicBezTo>
                      <a:pt x="1204" y="0"/>
                      <a:pt x="909" y="47"/>
                      <a:pt x="657" y="147"/>
                    </a:cubicBezTo>
                    <a:cubicBezTo>
                      <a:pt x="331" y="277"/>
                      <a:pt x="1" y="538"/>
                      <a:pt x="1" y="889"/>
                    </a:cubicBezTo>
                    <a:cubicBezTo>
                      <a:pt x="1" y="943"/>
                      <a:pt x="11" y="1004"/>
                      <a:pt x="56" y="1039"/>
                    </a:cubicBezTo>
                    <a:cubicBezTo>
                      <a:pt x="89" y="1066"/>
                      <a:pt x="141" y="1069"/>
                      <a:pt x="185" y="1069"/>
                    </a:cubicBezTo>
                    <a:cubicBezTo>
                      <a:pt x="1314" y="1110"/>
                      <a:pt x="2352" y="1147"/>
                      <a:pt x="3481" y="1188"/>
                    </a:cubicBezTo>
                    <a:lnTo>
                      <a:pt x="3570" y="1114"/>
                    </a:lnTo>
                    <a:cubicBezTo>
                      <a:pt x="3490" y="447"/>
                      <a:pt x="2455" y="0"/>
                      <a:pt x="15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8" name="Picture 177">
            <a:extLst>
              <a:ext uri="{FF2B5EF4-FFF2-40B4-BE49-F238E27FC236}">
                <a16:creationId xmlns:a16="http://schemas.microsoft.com/office/drawing/2014/main" id="{131C420C-41B7-479F-A0AE-0D27FD0D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4" y="1899894"/>
            <a:ext cx="1778749" cy="10005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9302" y="2503076"/>
            <a:ext cx="478059" cy="478059"/>
            <a:chOff x="3269302" y="2503076"/>
            <a:chExt cx="478059" cy="478059"/>
          </a:xfrm>
        </p:grpSpPr>
        <p:sp>
          <p:nvSpPr>
            <p:cNvPr id="179" name="Oval 178"/>
            <p:cNvSpPr/>
            <p:nvPr/>
          </p:nvSpPr>
          <p:spPr>
            <a:xfrm>
              <a:off x="3269302" y="2503076"/>
              <a:ext cx="478059" cy="47805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79" name="Google Shape;9080;p69"/>
            <p:cNvGrpSpPr/>
            <p:nvPr/>
          </p:nvGrpSpPr>
          <p:grpSpPr>
            <a:xfrm>
              <a:off x="3396811" y="2632566"/>
              <a:ext cx="223041" cy="222867"/>
              <a:chOff x="882590" y="2438360"/>
              <a:chExt cx="337310" cy="337047"/>
            </a:xfrm>
          </p:grpSpPr>
          <p:sp>
            <p:nvSpPr>
              <p:cNvPr id="80" name="Google Shape;9081;p69"/>
              <p:cNvSpPr/>
              <p:nvPr/>
            </p:nvSpPr>
            <p:spPr>
              <a:xfrm>
                <a:off x="992934" y="2438360"/>
                <a:ext cx="114625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12835" extrusionOk="0">
                    <a:moveTo>
                      <a:pt x="0" y="0"/>
                    </a:moveTo>
                    <a:lnTo>
                      <a:pt x="0" y="12834"/>
                    </a:lnTo>
                    <a:lnTo>
                      <a:pt x="4364" y="12834"/>
                    </a:lnTo>
                    <a:lnTo>
                      <a:pt x="4364" y="0"/>
                    </a:lnTo>
                    <a:close/>
                  </a:path>
                </a:pathLst>
              </a:custGeom>
              <a:solidFill>
                <a:srgbClr val="D5D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082;p69"/>
              <p:cNvSpPr/>
              <p:nvPr/>
            </p:nvSpPr>
            <p:spPr>
              <a:xfrm>
                <a:off x="1081640" y="2438360"/>
                <a:ext cx="25919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2835" extrusionOk="0">
                    <a:moveTo>
                      <a:pt x="0" y="0"/>
                    </a:moveTo>
                    <a:lnTo>
                      <a:pt x="0" y="12834"/>
                    </a:lnTo>
                    <a:lnTo>
                      <a:pt x="986" y="12834"/>
                    </a:lnTo>
                    <a:lnTo>
                      <a:pt x="986" y="0"/>
                    </a:lnTo>
                    <a:close/>
                  </a:path>
                </a:pathLst>
              </a:custGeom>
              <a:solidFill>
                <a:srgbClr val="C5D1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083;p69"/>
              <p:cNvSpPr/>
              <p:nvPr/>
            </p:nvSpPr>
            <p:spPr>
              <a:xfrm>
                <a:off x="882590" y="2438360"/>
                <a:ext cx="112367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12835" extrusionOk="0">
                    <a:moveTo>
                      <a:pt x="986" y="0"/>
                    </a:moveTo>
                    <a:cubicBezTo>
                      <a:pt x="441" y="0"/>
                      <a:pt x="1" y="441"/>
                      <a:pt x="1" y="976"/>
                    </a:cubicBezTo>
                    <a:lnTo>
                      <a:pt x="1" y="11858"/>
                    </a:lnTo>
                    <a:cubicBezTo>
                      <a:pt x="1" y="12394"/>
                      <a:pt x="441" y="12834"/>
                      <a:pt x="986" y="12834"/>
                    </a:cubicBezTo>
                    <a:lnTo>
                      <a:pt x="4279" y="12834"/>
                    </a:lnTo>
                    <a:lnTo>
                      <a:pt x="4279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084;p69"/>
              <p:cNvSpPr/>
              <p:nvPr/>
            </p:nvSpPr>
            <p:spPr>
              <a:xfrm>
                <a:off x="969799" y="2438360"/>
                <a:ext cx="25157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2835" extrusionOk="0">
                    <a:moveTo>
                      <a:pt x="1" y="0"/>
                    </a:moveTo>
                    <a:lnTo>
                      <a:pt x="1" y="12834"/>
                    </a:lnTo>
                    <a:lnTo>
                      <a:pt x="958" y="12834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AA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085;p69"/>
              <p:cNvSpPr/>
              <p:nvPr/>
            </p:nvSpPr>
            <p:spPr>
              <a:xfrm>
                <a:off x="1106010" y="2438360"/>
                <a:ext cx="113890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12835" extrusionOk="0">
                    <a:moveTo>
                      <a:pt x="3358" y="0"/>
                    </a:moveTo>
                    <a:cubicBezTo>
                      <a:pt x="3352" y="0"/>
                      <a:pt x="3347" y="0"/>
                      <a:pt x="3341" y="0"/>
                    </a:cubicBezTo>
                    <a:lnTo>
                      <a:pt x="1" y="0"/>
                    </a:lnTo>
                    <a:lnTo>
                      <a:pt x="1" y="12834"/>
                    </a:lnTo>
                    <a:lnTo>
                      <a:pt x="3341" y="12834"/>
                    </a:lnTo>
                    <a:cubicBezTo>
                      <a:pt x="3886" y="12834"/>
                      <a:pt x="4326" y="12403"/>
                      <a:pt x="4336" y="11858"/>
                    </a:cubicBezTo>
                    <a:lnTo>
                      <a:pt x="4336" y="976"/>
                    </a:lnTo>
                    <a:cubicBezTo>
                      <a:pt x="4327" y="437"/>
                      <a:pt x="3896" y="0"/>
                      <a:pt x="3358" y="0"/>
                    </a:cubicBezTo>
                    <a:close/>
                  </a:path>
                </a:pathLst>
              </a:custGeom>
              <a:solidFill>
                <a:srgbClr val="DFE6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086;p69"/>
              <p:cNvSpPr/>
              <p:nvPr/>
            </p:nvSpPr>
            <p:spPr>
              <a:xfrm>
                <a:off x="1167852" y="2438360"/>
                <a:ext cx="52047" cy="337047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2835" extrusionOk="0">
                    <a:moveTo>
                      <a:pt x="17" y="0"/>
                    </a:moveTo>
                    <a:cubicBezTo>
                      <a:pt x="12" y="0"/>
                      <a:pt x="6" y="0"/>
                      <a:pt x="0" y="0"/>
                    </a:cubicBezTo>
                    <a:lnTo>
                      <a:pt x="35" y="0"/>
                    </a:lnTo>
                    <a:cubicBezTo>
                      <a:pt x="29" y="0"/>
                      <a:pt x="23" y="0"/>
                      <a:pt x="17" y="0"/>
                    </a:cubicBezTo>
                    <a:close/>
                    <a:moveTo>
                      <a:pt x="0" y="12834"/>
                    </a:moveTo>
                    <a:cubicBezTo>
                      <a:pt x="6" y="12834"/>
                      <a:pt x="12" y="12834"/>
                      <a:pt x="17" y="12834"/>
                    </a:cubicBezTo>
                    <a:cubicBezTo>
                      <a:pt x="23" y="12834"/>
                      <a:pt x="29" y="12834"/>
                      <a:pt x="35" y="12834"/>
                    </a:cubicBezTo>
                    <a:close/>
                    <a:moveTo>
                      <a:pt x="1003" y="0"/>
                    </a:moveTo>
                    <a:cubicBezTo>
                      <a:pt x="997" y="0"/>
                      <a:pt x="992" y="0"/>
                      <a:pt x="986" y="0"/>
                    </a:cubicBezTo>
                    <a:lnTo>
                      <a:pt x="35" y="0"/>
                    </a:lnTo>
                    <a:cubicBezTo>
                      <a:pt x="565" y="10"/>
                      <a:pt x="995" y="443"/>
                      <a:pt x="995" y="976"/>
                    </a:cubicBezTo>
                    <a:lnTo>
                      <a:pt x="995" y="11858"/>
                    </a:lnTo>
                    <a:cubicBezTo>
                      <a:pt x="995" y="12392"/>
                      <a:pt x="565" y="12825"/>
                      <a:pt x="35" y="12834"/>
                    </a:cubicBezTo>
                    <a:lnTo>
                      <a:pt x="986" y="12834"/>
                    </a:lnTo>
                    <a:cubicBezTo>
                      <a:pt x="992" y="12834"/>
                      <a:pt x="997" y="12834"/>
                      <a:pt x="1003" y="12834"/>
                    </a:cubicBezTo>
                    <a:cubicBezTo>
                      <a:pt x="1541" y="12834"/>
                      <a:pt x="1972" y="12398"/>
                      <a:pt x="1981" y="11858"/>
                    </a:cubicBezTo>
                    <a:lnTo>
                      <a:pt x="1981" y="976"/>
                    </a:lnTo>
                    <a:cubicBezTo>
                      <a:pt x="1972" y="437"/>
                      <a:pt x="1541" y="0"/>
                      <a:pt x="100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087;p69"/>
              <p:cNvSpPr/>
              <p:nvPr/>
            </p:nvSpPr>
            <p:spPr>
              <a:xfrm>
                <a:off x="922058" y="2707525"/>
                <a:ext cx="33193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264" extrusionOk="0">
                    <a:moveTo>
                      <a:pt x="632" y="0"/>
                    </a:moveTo>
                    <a:cubicBezTo>
                      <a:pt x="278" y="0"/>
                      <a:pt x="0" y="278"/>
                      <a:pt x="0" y="632"/>
                    </a:cubicBezTo>
                    <a:cubicBezTo>
                      <a:pt x="0" y="976"/>
                      <a:pt x="278" y="1263"/>
                      <a:pt x="632" y="1263"/>
                    </a:cubicBezTo>
                    <a:cubicBezTo>
                      <a:pt x="976" y="1263"/>
                      <a:pt x="1264" y="976"/>
                      <a:pt x="1264" y="632"/>
                    </a:cubicBezTo>
                    <a:cubicBezTo>
                      <a:pt x="1264" y="278"/>
                      <a:pt x="976" y="0"/>
                      <a:pt x="6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088;p69"/>
              <p:cNvSpPr/>
              <p:nvPr/>
            </p:nvSpPr>
            <p:spPr>
              <a:xfrm>
                <a:off x="1034635" y="2707525"/>
                <a:ext cx="33219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264" extrusionOk="0">
                    <a:moveTo>
                      <a:pt x="632" y="0"/>
                    </a:moveTo>
                    <a:cubicBezTo>
                      <a:pt x="278" y="0"/>
                      <a:pt x="1" y="278"/>
                      <a:pt x="1" y="632"/>
                    </a:cubicBezTo>
                    <a:cubicBezTo>
                      <a:pt x="1" y="976"/>
                      <a:pt x="278" y="1263"/>
                      <a:pt x="632" y="1263"/>
                    </a:cubicBezTo>
                    <a:cubicBezTo>
                      <a:pt x="986" y="1263"/>
                      <a:pt x="1264" y="976"/>
                      <a:pt x="1264" y="632"/>
                    </a:cubicBezTo>
                    <a:cubicBezTo>
                      <a:pt x="1264" y="278"/>
                      <a:pt x="986" y="0"/>
                      <a:pt x="6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089;p69"/>
              <p:cNvSpPr/>
              <p:nvPr/>
            </p:nvSpPr>
            <p:spPr>
              <a:xfrm>
                <a:off x="1145715" y="2707525"/>
                <a:ext cx="33455" cy="3319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64" extrusionOk="0">
                    <a:moveTo>
                      <a:pt x="642" y="0"/>
                    </a:moveTo>
                    <a:cubicBezTo>
                      <a:pt x="288" y="0"/>
                      <a:pt x="1" y="278"/>
                      <a:pt x="1" y="632"/>
                    </a:cubicBezTo>
                    <a:cubicBezTo>
                      <a:pt x="1" y="976"/>
                      <a:pt x="288" y="1263"/>
                      <a:pt x="642" y="1263"/>
                    </a:cubicBezTo>
                    <a:cubicBezTo>
                      <a:pt x="987" y="1263"/>
                      <a:pt x="1274" y="976"/>
                      <a:pt x="1274" y="632"/>
                    </a:cubicBezTo>
                    <a:cubicBezTo>
                      <a:pt x="1274" y="278"/>
                      <a:pt x="987" y="0"/>
                      <a:pt x="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090;p69"/>
              <p:cNvSpPr/>
              <p:nvPr/>
            </p:nvSpPr>
            <p:spPr>
              <a:xfrm>
                <a:off x="907484" y="2598441"/>
                <a:ext cx="62341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599" extrusionOk="0">
                    <a:moveTo>
                      <a:pt x="0" y="1"/>
                    </a:moveTo>
                    <a:lnTo>
                      <a:pt x="0" y="1340"/>
                    </a:lnTo>
                    <a:cubicBezTo>
                      <a:pt x="0" y="1484"/>
                      <a:pt x="115" y="1599"/>
                      <a:pt x="259" y="1599"/>
                    </a:cubicBezTo>
                    <a:lnTo>
                      <a:pt x="2115" y="1599"/>
                    </a:lnTo>
                    <a:cubicBezTo>
                      <a:pt x="2259" y="1599"/>
                      <a:pt x="2374" y="1474"/>
                      <a:pt x="2374" y="1340"/>
                    </a:cubicBezTo>
                    <a:lnTo>
                      <a:pt x="2374" y="1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91;p69"/>
              <p:cNvSpPr/>
              <p:nvPr/>
            </p:nvSpPr>
            <p:spPr>
              <a:xfrm>
                <a:off x="907484" y="2475045"/>
                <a:ext cx="62341" cy="123422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4700" extrusionOk="0">
                    <a:moveTo>
                      <a:pt x="259" y="1"/>
                    </a:moveTo>
                    <a:cubicBezTo>
                      <a:pt x="115" y="1"/>
                      <a:pt x="0" y="115"/>
                      <a:pt x="0" y="259"/>
                    </a:cubicBezTo>
                    <a:lnTo>
                      <a:pt x="0" y="4700"/>
                    </a:lnTo>
                    <a:lnTo>
                      <a:pt x="2374" y="4700"/>
                    </a:lnTo>
                    <a:lnTo>
                      <a:pt x="2374" y="240"/>
                    </a:lnTo>
                    <a:cubicBezTo>
                      <a:pt x="2374" y="106"/>
                      <a:pt x="2268" y="1"/>
                      <a:pt x="21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092;p69"/>
              <p:cNvSpPr/>
              <p:nvPr/>
            </p:nvSpPr>
            <p:spPr>
              <a:xfrm>
                <a:off x="1020061" y="2475045"/>
                <a:ext cx="62367" cy="123422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4700" extrusionOk="0">
                    <a:moveTo>
                      <a:pt x="259" y="1"/>
                    </a:moveTo>
                    <a:cubicBezTo>
                      <a:pt x="116" y="1"/>
                      <a:pt x="1" y="115"/>
                      <a:pt x="1" y="259"/>
                    </a:cubicBezTo>
                    <a:lnTo>
                      <a:pt x="1" y="4700"/>
                    </a:lnTo>
                    <a:lnTo>
                      <a:pt x="2374" y="4700"/>
                    </a:lnTo>
                    <a:lnTo>
                      <a:pt x="2374" y="259"/>
                    </a:lnTo>
                    <a:cubicBezTo>
                      <a:pt x="2374" y="115"/>
                      <a:pt x="2259" y="1"/>
                      <a:pt x="2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093;p69"/>
              <p:cNvSpPr/>
              <p:nvPr/>
            </p:nvSpPr>
            <p:spPr>
              <a:xfrm>
                <a:off x="1020061" y="2598441"/>
                <a:ext cx="62367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599" extrusionOk="0">
                    <a:moveTo>
                      <a:pt x="1" y="1"/>
                    </a:moveTo>
                    <a:lnTo>
                      <a:pt x="1" y="1340"/>
                    </a:lnTo>
                    <a:cubicBezTo>
                      <a:pt x="1" y="1484"/>
                      <a:pt x="116" y="1599"/>
                      <a:pt x="259" y="1599"/>
                    </a:cubicBezTo>
                    <a:lnTo>
                      <a:pt x="2116" y="1599"/>
                    </a:lnTo>
                    <a:cubicBezTo>
                      <a:pt x="2259" y="1599"/>
                      <a:pt x="2374" y="1474"/>
                      <a:pt x="2374" y="1340"/>
                    </a:cubicBezTo>
                    <a:lnTo>
                      <a:pt x="2374" y="1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094;p69"/>
              <p:cNvSpPr/>
              <p:nvPr/>
            </p:nvSpPr>
            <p:spPr>
              <a:xfrm>
                <a:off x="1131403" y="2475045"/>
                <a:ext cx="62341" cy="123422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4700" extrusionOk="0">
                    <a:moveTo>
                      <a:pt x="259" y="1"/>
                    </a:moveTo>
                    <a:cubicBezTo>
                      <a:pt x="115" y="1"/>
                      <a:pt x="0" y="115"/>
                      <a:pt x="0" y="259"/>
                    </a:cubicBezTo>
                    <a:lnTo>
                      <a:pt x="0" y="4700"/>
                    </a:lnTo>
                    <a:lnTo>
                      <a:pt x="2374" y="4700"/>
                    </a:lnTo>
                    <a:lnTo>
                      <a:pt x="2374" y="259"/>
                    </a:lnTo>
                    <a:cubicBezTo>
                      <a:pt x="2374" y="115"/>
                      <a:pt x="2259" y="1"/>
                      <a:pt x="2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095;p69"/>
              <p:cNvSpPr/>
              <p:nvPr/>
            </p:nvSpPr>
            <p:spPr>
              <a:xfrm>
                <a:off x="1131403" y="2598441"/>
                <a:ext cx="62341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599" extrusionOk="0">
                    <a:moveTo>
                      <a:pt x="0" y="1"/>
                    </a:moveTo>
                    <a:lnTo>
                      <a:pt x="0" y="1340"/>
                    </a:lnTo>
                    <a:cubicBezTo>
                      <a:pt x="0" y="1484"/>
                      <a:pt x="115" y="1599"/>
                      <a:pt x="259" y="1599"/>
                    </a:cubicBezTo>
                    <a:lnTo>
                      <a:pt x="2115" y="1599"/>
                    </a:lnTo>
                    <a:cubicBezTo>
                      <a:pt x="2259" y="1599"/>
                      <a:pt x="2374" y="1474"/>
                      <a:pt x="2374" y="1340"/>
                    </a:cubicBezTo>
                    <a:lnTo>
                      <a:pt x="2374" y="1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096;p69"/>
              <p:cNvSpPr/>
              <p:nvPr/>
            </p:nvSpPr>
            <p:spPr>
              <a:xfrm>
                <a:off x="921560" y="2501437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259" y="0"/>
                    </a:move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92" y="383"/>
                      <a:pt x="1292" y="0"/>
                      <a:pt x="103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097;p69"/>
              <p:cNvSpPr/>
              <p:nvPr/>
            </p:nvSpPr>
            <p:spPr>
              <a:xfrm>
                <a:off x="921560" y="2531583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259" y="1"/>
                    </a:moveTo>
                    <a:cubicBezTo>
                      <a:pt x="0" y="1"/>
                      <a:pt x="0" y="384"/>
                      <a:pt x="259" y="384"/>
                    </a:cubicBezTo>
                    <a:lnTo>
                      <a:pt x="1034" y="384"/>
                    </a:lnTo>
                    <a:cubicBezTo>
                      <a:pt x="1292" y="384"/>
                      <a:pt x="1292" y="1"/>
                      <a:pt x="1034" y="1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098;p69"/>
              <p:cNvSpPr/>
              <p:nvPr/>
            </p:nvSpPr>
            <p:spPr>
              <a:xfrm>
                <a:off x="921560" y="2561756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259" y="0"/>
                    </a:move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92" y="383"/>
                      <a:pt x="1292" y="0"/>
                      <a:pt x="103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099;p69"/>
              <p:cNvSpPr/>
              <p:nvPr/>
            </p:nvSpPr>
            <p:spPr>
              <a:xfrm>
                <a:off x="1145479" y="2501437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1043" y="0"/>
                    </a:moveTo>
                    <a:cubicBezTo>
                      <a:pt x="1040" y="0"/>
                      <a:pt x="1037" y="0"/>
                      <a:pt x="1034" y="0"/>
                    </a:cubicBezTo>
                    <a:lnTo>
                      <a:pt x="259" y="0"/>
                    </a:ln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89" y="383"/>
                      <a:pt x="1292" y="0"/>
                      <a:pt x="1043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100;p69"/>
              <p:cNvSpPr/>
              <p:nvPr/>
            </p:nvSpPr>
            <p:spPr>
              <a:xfrm>
                <a:off x="1145479" y="2531583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259" y="1"/>
                    </a:moveTo>
                    <a:cubicBezTo>
                      <a:pt x="0" y="1"/>
                      <a:pt x="0" y="384"/>
                      <a:pt x="259" y="384"/>
                    </a:cubicBezTo>
                    <a:lnTo>
                      <a:pt x="1034" y="384"/>
                    </a:lnTo>
                    <a:cubicBezTo>
                      <a:pt x="1292" y="384"/>
                      <a:pt x="1292" y="1"/>
                      <a:pt x="1034" y="1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101;p69"/>
              <p:cNvSpPr/>
              <p:nvPr/>
            </p:nvSpPr>
            <p:spPr>
              <a:xfrm>
                <a:off x="1145479" y="2561756"/>
                <a:ext cx="33954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384" extrusionOk="0">
                    <a:moveTo>
                      <a:pt x="259" y="0"/>
                    </a:move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92" y="383"/>
                      <a:pt x="1292" y="0"/>
                      <a:pt x="103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102;p69"/>
              <p:cNvSpPr/>
              <p:nvPr/>
            </p:nvSpPr>
            <p:spPr>
              <a:xfrm>
                <a:off x="1034399" y="2501437"/>
                <a:ext cx="33692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384" extrusionOk="0">
                    <a:moveTo>
                      <a:pt x="259" y="0"/>
                    </a:move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83" y="383"/>
                      <a:pt x="1283" y="0"/>
                      <a:pt x="103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103;p69"/>
              <p:cNvSpPr/>
              <p:nvPr/>
            </p:nvSpPr>
            <p:spPr>
              <a:xfrm>
                <a:off x="1034399" y="2531583"/>
                <a:ext cx="33692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384" extrusionOk="0">
                    <a:moveTo>
                      <a:pt x="259" y="1"/>
                    </a:moveTo>
                    <a:cubicBezTo>
                      <a:pt x="0" y="1"/>
                      <a:pt x="0" y="384"/>
                      <a:pt x="259" y="384"/>
                    </a:cubicBezTo>
                    <a:lnTo>
                      <a:pt x="1034" y="384"/>
                    </a:lnTo>
                    <a:cubicBezTo>
                      <a:pt x="1283" y="384"/>
                      <a:pt x="1283" y="1"/>
                      <a:pt x="1034" y="1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104;p69"/>
              <p:cNvSpPr/>
              <p:nvPr/>
            </p:nvSpPr>
            <p:spPr>
              <a:xfrm>
                <a:off x="1034399" y="2561756"/>
                <a:ext cx="33692" cy="10084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384" extrusionOk="0">
                    <a:moveTo>
                      <a:pt x="259" y="0"/>
                    </a:moveTo>
                    <a:cubicBezTo>
                      <a:pt x="0" y="0"/>
                      <a:pt x="0" y="383"/>
                      <a:pt x="259" y="383"/>
                    </a:cubicBezTo>
                    <a:lnTo>
                      <a:pt x="1034" y="383"/>
                    </a:lnTo>
                    <a:cubicBezTo>
                      <a:pt x="1283" y="383"/>
                      <a:pt x="1283" y="0"/>
                      <a:pt x="103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175689" y="2503076"/>
            <a:ext cx="478059" cy="478059"/>
            <a:chOff x="5175689" y="2503076"/>
            <a:chExt cx="478059" cy="478059"/>
          </a:xfrm>
        </p:grpSpPr>
        <p:sp>
          <p:nvSpPr>
            <p:cNvPr id="181" name="Oval 180"/>
            <p:cNvSpPr/>
            <p:nvPr/>
          </p:nvSpPr>
          <p:spPr>
            <a:xfrm>
              <a:off x="5175689" y="2503076"/>
              <a:ext cx="478059" cy="4780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Google Shape;6351;p67"/>
            <p:cNvSpPr/>
            <p:nvPr/>
          </p:nvSpPr>
          <p:spPr>
            <a:xfrm>
              <a:off x="5279623" y="2606139"/>
              <a:ext cx="270190" cy="253361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81869" y="2503076"/>
            <a:ext cx="478059" cy="478059"/>
            <a:chOff x="7181869" y="2503076"/>
            <a:chExt cx="478059" cy="478059"/>
          </a:xfrm>
        </p:grpSpPr>
        <p:sp>
          <p:nvSpPr>
            <p:cNvPr id="182" name="Oval 181"/>
            <p:cNvSpPr/>
            <p:nvPr/>
          </p:nvSpPr>
          <p:spPr>
            <a:xfrm>
              <a:off x="7181869" y="2503076"/>
              <a:ext cx="478059" cy="4780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48" name="Google Shape;7597;p68"/>
            <p:cNvGrpSpPr/>
            <p:nvPr/>
          </p:nvGrpSpPr>
          <p:grpSpPr>
            <a:xfrm>
              <a:off x="7312276" y="2619360"/>
              <a:ext cx="217244" cy="224170"/>
              <a:chOff x="842683" y="2394751"/>
              <a:chExt cx="345640" cy="356660"/>
            </a:xfrm>
          </p:grpSpPr>
          <p:sp>
            <p:nvSpPr>
              <p:cNvPr id="49" name="Google Shape;7598;p68"/>
              <p:cNvSpPr/>
              <p:nvPr/>
            </p:nvSpPr>
            <p:spPr>
              <a:xfrm>
                <a:off x="1099042" y="2499888"/>
                <a:ext cx="89266" cy="107353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7170" extrusionOk="0">
                    <a:moveTo>
                      <a:pt x="2977" y="0"/>
                    </a:moveTo>
                    <a:cubicBezTo>
                      <a:pt x="2909" y="0"/>
                      <a:pt x="2841" y="42"/>
                      <a:pt x="2809" y="126"/>
                    </a:cubicBezTo>
                    <a:lnTo>
                      <a:pt x="55" y="6896"/>
                    </a:lnTo>
                    <a:cubicBezTo>
                      <a:pt x="1" y="7045"/>
                      <a:pt x="112" y="7151"/>
                      <a:pt x="227" y="7151"/>
                    </a:cubicBezTo>
                    <a:cubicBezTo>
                      <a:pt x="290" y="7151"/>
                      <a:pt x="354" y="7118"/>
                      <a:pt x="391" y="7043"/>
                    </a:cubicBezTo>
                    <a:lnTo>
                      <a:pt x="2977" y="694"/>
                    </a:lnTo>
                    <a:lnTo>
                      <a:pt x="5563" y="7043"/>
                    </a:lnTo>
                    <a:cubicBezTo>
                      <a:pt x="5603" y="7124"/>
                      <a:pt x="5663" y="7166"/>
                      <a:pt x="5742" y="7169"/>
                    </a:cubicBezTo>
                    <a:lnTo>
                      <a:pt x="5742" y="7169"/>
                    </a:lnTo>
                    <a:cubicBezTo>
                      <a:pt x="5882" y="7163"/>
                      <a:pt x="5961" y="7019"/>
                      <a:pt x="5900" y="6896"/>
                    </a:cubicBezTo>
                    <a:lnTo>
                      <a:pt x="3145" y="126"/>
                    </a:lnTo>
                    <a:cubicBezTo>
                      <a:pt x="3114" y="42"/>
                      <a:pt x="3046" y="0"/>
                      <a:pt x="2977" y="0"/>
                    </a:cubicBezTo>
                    <a:close/>
                    <a:moveTo>
                      <a:pt x="5742" y="7169"/>
                    </a:moveTo>
                    <a:lnTo>
                      <a:pt x="5742" y="7169"/>
                    </a:lnTo>
                    <a:cubicBezTo>
                      <a:pt x="5738" y="7170"/>
                      <a:pt x="5735" y="7170"/>
                      <a:pt x="5731" y="7170"/>
                    </a:cubicBezTo>
                    <a:lnTo>
                      <a:pt x="5752" y="7170"/>
                    </a:lnTo>
                    <a:cubicBezTo>
                      <a:pt x="5749" y="7170"/>
                      <a:pt x="5745" y="7170"/>
                      <a:pt x="5742" y="7169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599;p68"/>
              <p:cNvSpPr/>
              <p:nvPr/>
            </p:nvSpPr>
            <p:spPr>
              <a:xfrm>
                <a:off x="1098908" y="2603138"/>
                <a:ext cx="89416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3196" extrusionOk="0">
                    <a:moveTo>
                      <a:pt x="43" y="0"/>
                    </a:moveTo>
                    <a:cubicBezTo>
                      <a:pt x="22" y="0"/>
                      <a:pt x="1" y="21"/>
                      <a:pt x="1" y="42"/>
                    </a:cubicBezTo>
                    <a:lnTo>
                      <a:pt x="1" y="358"/>
                    </a:lnTo>
                    <a:cubicBezTo>
                      <a:pt x="1" y="1935"/>
                      <a:pt x="1283" y="3196"/>
                      <a:pt x="2860" y="3196"/>
                    </a:cubicBezTo>
                    <a:lnTo>
                      <a:pt x="3133" y="3196"/>
                    </a:lnTo>
                    <a:cubicBezTo>
                      <a:pt x="4689" y="3196"/>
                      <a:pt x="5972" y="1935"/>
                      <a:pt x="5972" y="358"/>
                    </a:cubicBezTo>
                    <a:lnTo>
                      <a:pt x="5972" y="42"/>
                    </a:lnTo>
                    <a:cubicBezTo>
                      <a:pt x="5972" y="21"/>
                      <a:pt x="5951" y="0"/>
                      <a:pt x="5930" y="0"/>
                    </a:cubicBezTo>
                    <a:close/>
                  </a:path>
                </a:pathLst>
              </a:custGeom>
              <a:solidFill>
                <a:srgbClr val="A7B9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00;p68"/>
              <p:cNvSpPr/>
              <p:nvPr/>
            </p:nvSpPr>
            <p:spPr>
              <a:xfrm>
                <a:off x="1127236" y="2603138"/>
                <a:ext cx="61088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218" extrusionOk="0">
                    <a:moveTo>
                      <a:pt x="1830" y="0"/>
                    </a:moveTo>
                    <a:cubicBezTo>
                      <a:pt x="1851" y="0"/>
                      <a:pt x="1872" y="21"/>
                      <a:pt x="1872" y="42"/>
                    </a:cubicBezTo>
                    <a:lnTo>
                      <a:pt x="1872" y="358"/>
                    </a:lnTo>
                    <a:cubicBezTo>
                      <a:pt x="1872" y="1556"/>
                      <a:pt x="1115" y="2628"/>
                      <a:pt x="1" y="3049"/>
                    </a:cubicBezTo>
                    <a:cubicBezTo>
                      <a:pt x="295" y="3154"/>
                      <a:pt x="632" y="3217"/>
                      <a:pt x="947" y="3217"/>
                    </a:cubicBezTo>
                    <a:lnTo>
                      <a:pt x="1220" y="3217"/>
                    </a:lnTo>
                    <a:cubicBezTo>
                      <a:pt x="2797" y="3217"/>
                      <a:pt x="4080" y="1935"/>
                      <a:pt x="4080" y="358"/>
                    </a:cubicBezTo>
                    <a:lnTo>
                      <a:pt x="4080" y="42"/>
                    </a:lnTo>
                    <a:cubicBezTo>
                      <a:pt x="4080" y="21"/>
                      <a:pt x="4059" y="0"/>
                      <a:pt x="4038" y="0"/>
                    </a:cubicBezTo>
                    <a:close/>
                  </a:path>
                </a:pathLst>
              </a:custGeom>
              <a:solidFill>
                <a:srgbClr val="A5B8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01;p68"/>
              <p:cNvSpPr/>
              <p:nvPr/>
            </p:nvSpPr>
            <p:spPr>
              <a:xfrm>
                <a:off x="842803" y="2499888"/>
                <a:ext cx="89281" cy="107353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7170" extrusionOk="0">
                    <a:moveTo>
                      <a:pt x="2980" y="0"/>
                    </a:moveTo>
                    <a:cubicBezTo>
                      <a:pt x="2909" y="0"/>
                      <a:pt x="2841" y="42"/>
                      <a:pt x="2809" y="126"/>
                    </a:cubicBezTo>
                    <a:lnTo>
                      <a:pt x="55" y="6896"/>
                    </a:lnTo>
                    <a:cubicBezTo>
                      <a:pt x="1" y="7045"/>
                      <a:pt x="112" y="7151"/>
                      <a:pt x="227" y="7151"/>
                    </a:cubicBezTo>
                    <a:cubicBezTo>
                      <a:pt x="290" y="7151"/>
                      <a:pt x="354" y="7118"/>
                      <a:pt x="391" y="7043"/>
                    </a:cubicBezTo>
                    <a:lnTo>
                      <a:pt x="2977" y="694"/>
                    </a:lnTo>
                    <a:lnTo>
                      <a:pt x="5563" y="7043"/>
                    </a:lnTo>
                    <a:cubicBezTo>
                      <a:pt x="5584" y="7128"/>
                      <a:pt x="5669" y="7170"/>
                      <a:pt x="5732" y="7170"/>
                    </a:cubicBezTo>
                    <a:cubicBezTo>
                      <a:pt x="5879" y="7170"/>
                      <a:pt x="5963" y="7022"/>
                      <a:pt x="5921" y="6896"/>
                    </a:cubicBezTo>
                    <a:lnTo>
                      <a:pt x="3167" y="126"/>
                    </a:lnTo>
                    <a:cubicBezTo>
                      <a:pt x="3125" y="42"/>
                      <a:pt x="3051" y="0"/>
                      <a:pt x="2980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602;p68"/>
              <p:cNvSpPr/>
              <p:nvPr/>
            </p:nvSpPr>
            <p:spPr>
              <a:xfrm>
                <a:off x="842683" y="2603138"/>
                <a:ext cx="89715" cy="47867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3197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0" y="358"/>
                    </a:lnTo>
                    <a:cubicBezTo>
                      <a:pt x="0" y="1922"/>
                      <a:pt x="1262" y="3196"/>
                      <a:pt x="2821" y="3196"/>
                    </a:cubicBezTo>
                    <a:cubicBezTo>
                      <a:pt x="2834" y="3196"/>
                      <a:pt x="2847" y="3196"/>
                      <a:pt x="2859" y="3196"/>
                    </a:cubicBezTo>
                    <a:lnTo>
                      <a:pt x="3133" y="3196"/>
                    </a:lnTo>
                    <a:cubicBezTo>
                      <a:pt x="4709" y="3196"/>
                      <a:pt x="5992" y="1935"/>
                      <a:pt x="5992" y="358"/>
                    </a:cubicBezTo>
                    <a:lnTo>
                      <a:pt x="5992" y="42"/>
                    </a:lnTo>
                    <a:cubicBezTo>
                      <a:pt x="5992" y="21"/>
                      <a:pt x="5971" y="0"/>
                      <a:pt x="5950" y="0"/>
                    </a:cubicBezTo>
                    <a:close/>
                  </a:path>
                </a:pathLst>
              </a:custGeom>
              <a:solidFill>
                <a:srgbClr val="A7B9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603;p68"/>
              <p:cNvSpPr/>
              <p:nvPr/>
            </p:nvSpPr>
            <p:spPr>
              <a:xfrm>
                <a:off x="871011" y="2603138"/>
                <a:ext cx="61073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3218" extrusionOk="0">
                    <a:moveTo>
                      <a:pt x="1829" y="0"/>
                    </a:moveTo>
                    <a:cubicBezTo>
                      <a:pt x="1850" y="0"/>
                      <a:pt x="1871" y="21"/>
                      <a:pt x="1871" y="42"/>
                    </a:cubicBezTo>
                    <a:lnTo>
                      <a:pt x="1871" y="358"/>
                    </a:lnTo>
                    <a:cubicBezTo>
                      <a:pt x="1871" y="1556"/>
                      <a:pt x="1114" y="2628"/>
                      <a:pt x="0" y="3028"/>
                    </a:cubicBezTo>
                    <a:cubicBezTo>
                      <a:pt x="295" y="3154"/>
                      <a:pt x="631" y="3217"/>
                      <a:pt x="967" y="3217"/>
                    </a:cubicBezTo>
                    <a:lnTo>
                      <a:pt x="1220" y="3217"/>
                    </a:lnTo>
                    <a:cubicBezTo>
                      <a:pt x="2796" y="3217"/>
                      <a:pt x="4079" y="1935"/>
                      <a:pt x="4079" y="358"/>
                    </a:cubicBezTo>
                    <a:lnTo>
                      <a:pt x="4079" y="42"/>
                    </a:lnTo>
                    <a:cubicBezTo>
                      <a:pt x="4079" y="21"/>
                      <a:pt x="4058" y="0"/>
                      <a:pt x="4058" y="0"/>
                    </a:cubicBezTo>
                    <a:close/>
                  </a:path>
                </a:pathLst>
              </a:custGeom>
              <a:solidFill>
                <a:srgbClr val="A5B8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04;p68"/>
              <p:cNvSpPr/>
              <p:nvPr/>
            </p:nvSpPr>
            <p:spPr>
              <a:xfrm>
                <a:off x="1003533" y="2433470"/>
                <a:ext cx="23941" cy="274506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8334" extrusionOk="0">
                    <a:moveTo>
                      <a:pt x="0" y="0"/>
                    </a:moveTo>
                    <a:lnTo>
                      <a:pt x="0" y="18333"/>
                    </a:lnTo>
                    <a:lnTo>
                      <a:pt x="1598" y="18333"/>
                    </a:lnTo>
                    <a:lnTo>
                      <a:pt x="159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605;p68"/>
              <p:cNvSpPr/>
              <p:nvPr/>
            </p:nvSpPr>
            <p:spPr>
              <a:xfrm>
                <a:off x="1015496" y="2433470"/>
                <a:ext cx="11978" cy="274506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334" extrusionOk="0">
                    <a:moveTo>
                      <a:pt x="0" y="0"/>
                    </a:moveTo>
                    <a:lnTo>
                      <a:pt x="0" y="18333"/>
                    </a:lnTo>
                    <a:lnTo>
                      <a:pt x="799" y="1833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798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606;p68"/>
              <p:cNvSpPr/>
              <p:nvPr/>
            </p:nvSpPr>
            <p:spPr>
              <a:xfrm>
                <a:off x="932698" y="2697570"/>
                <a:ext cx="165910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2314" extrusionOk="0">
                    <a:moveTo>
                      <a:pt x="737" y="1"/>
                    </a:moveTo>
                    <a:cubicBezTo>
                      <a:pt x="337" y="1"/>
                      <a:pt x="1" y="337"/>
                      <a:pt x="1" y="736"/>
                    </a:cubicBezTo>
                    <a:lnTo>
                      <a:pt x="1" y="2313"/>
                    </a:lnTo>
                    <a:lnTo>
                      <a:pt x="11081" y="2313"/>
                    </a:lnTo>
                    <a:lnTo>
                      <a:pt x="11081" y="736"/>
                    </a:lnTo>
                    <a:cubicBezTo>
                      <a:pt x="11060" y="316"/>
                      <a:pt x="10723" y="1"/>
                      <a:pt x="10324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07;p68"/>
              <p:cNvSpPr/>
              <p:nvPr/>
            </p:nvSpPr>
            <p:spPr>
              <a:xfrm>
                <a:off x="993771" y="2394751"/>
                <a:ext cx="4346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902" extrusionOk="0">
                    <a:moveTo>
                      <a:pt x="1451" y="0"/>
                    </a:moveTo>
                    <a:cubicBezTo>
                      <a:pt x="652" y="0"/>
                      <a:pt x="1" y="652"/>
                      <a:pt x="1" y="1451"/>
                    </a:cubicBezTo>
                    <a:cubicBezTo>
                      <a:pt x="1" y="2250"/>
                      <a:pt x="652" y="2902"/>
                      <a:pt x="1451" y="2902"/>
                    </a:cubicBezTo>
                    <a:cubicBezTo>
                      <a:pt x="2250" y="2902"/>
                      <a:pt x="2902" y="2250"/>
                      <a:pt x="2902" y="1451"/>
                    </a:cubicBezTo>
                    <a:cubicBezTo>
                      <a:pt x="2902" y="652"/>
                      <a:pt x="2250" y="0"/>
                      <a:pt x="145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608;p68"/>
              <p:cNvSpPr/>
              <p:nvPr/>
            </p:nvSpPr>
            <p:spPr>
              <a:xfrm>
                <a:off x="996286" y="2397266"/>
                <a:ext cx="45037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2735" extrusionOk="0">
                    <a:moveTo>
                      <a:pt x="1935" y="0"/>
                    </a:moveTo>
                    <a:cubicBezTo>
                      <a:pt x="2452" y="1017"/>
                      <a:pt x="1655" y="2105"/>
                      <a:pt x="668" y="2105"/>
                    </a:cubicBezTo>
                    <a:cubicBezTo>
                      <a:pt x="451" y="2105"/>
                      <a:pt x="224" y="2052"/>
                      <a:pt x="1" y="1935"/>
                    </a:cubicBezTo>
                    <a:lnTo>
                      <a:pt x="1" y="1935"/>
                    </a:lnTo>
                    <a:cubicBezTo>
                      <a:pt x="261" y="2455"/>
                      <a:pt x="769" y="2734"/>
                      <a:pt x="1289" y="2734"/>
                    </a:cubicBezTo>
                    <a:cubicBezTo>
                      <a:pt x="1651" y="2734"/>
                      <a:pt x="2020" y="2598"/>
                      <a:pt x="2314" y="2313"/>
                    </a:cubicBezTo>
                    <a:cubicBezTo>
                      <a:pt x="3007" y="1619"/>
                      <a:pt x="2818" y="442"/>
                      <a:pt x="1935" y="0"/>
                    </a:cubicBezTo>
                    <a:close/>
                  </a:path>
                </a:pathLst>
              </a:custGeom>
              <a:solidFill>
                <a:srgbClr val="798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609;p68"/>
              <p:cNvSpPr/>
              <p:nvPr/>
            </p:nvSpPr>
            <p:spPr>
              <a:xfrm>
                <a:off x="844570" y="2454237"/>
                <a:ext cx="341867" cy="50068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3344" extrusionOk="0">
                    <a:moveTo>
                      <a:pt x="8031" y="1"/>
                    </a:moveTo>
                    <a:cubicBezTo>
                      <a:pt x="7043" y="1"/>
                      <a:pt x="6097" y="400"/>
                      <a:pt x="5403" y="1115"/>
                    </a:cubicBezTo>
                    <a:cubicBezTo>
                      <a:pt x="4920" y="1620"/>
                      <a:pt x="4247" y="1914"/>
                      <a:pt x="3532" y="1914"/>
                    </a:cubicBezTo>
                    <a:lnTo>
                      <a:pt x="294" y="1914"/>
                    </a:lnTo>
                    <a:cubicBezTo>
                      <a:pt x="126" y="1914"/>
                      <a:pt x="0" y="2040"/>
                      <a:pt x="0" y="2208"/>
                    </a:cubicBezTo>
                    <a:lnTo>
                      <a:pt x="0" y="3049"/>
                    </a:lnTo>
                    <a:cubicBezTo>
                      <a:pt x="0" y="3217"/>
                      <a:pt x="126" y="3344"/>
                      <a:pt x="294" y="3344"/>
                    </a:cubicBezTo>
                    <a:lnTo>
                      <a:pt x="3658" y="3344"/>
                    </a:lnTo>
                    <a:cubicBezTo>
                      <a:pt x="4647" y="3344"/>
                      <a:pt x="5593" y="2944"/>
                      <a:pt x="6286" y="2229"/>
                    </a:cubicBezTo>
                    <a:cubicBezTo>
                      <a:pt x="6754" y="1721"/>
                      <a:pt x="7398" y="1429"/>
                      <a:pt x="8086" y="1429"/>
                    </a:cubicBezTo>
                    <a:cubicBezTo>
                      <a:pt x="8110" y="1429"/>
                      <a:pt x="8134" y="1430"/>
                      <a:pt x="8158" y="1430"/>
                    </a:cubicBezTo>
                    <a:lnTo>
                      <a:pt x="14822" y="1430"/>
                    </a:lnTo>
                    <a:cubicBezTo>
                      <a:pt x="15432" y="1430"/>
                      <a:pt x="16000" y="1683"/>
                      <a:pt x="16441" y="2124"/>
                    </a:cubicBezTo>
                    <a:cubicBezTo>
                      <a:pt x="17177" y="2902"/>
                      <a:pt x="18207" y="3344"/>
                      <a:pt x="19300" y="3344"/>
                    </a:cubicBezTo>
                    <a:lnTo>
                      <a:pt x="22559" y="3344"/>
                    </a:lnTo>
                    <a:cubicBezTo>
                      <a:pt x="22706" y="3344"/>
                      <a:pt x="22833" y="3217"/>
                      <a:pt x="22833" y="3049"/>
                    </a:cubicBezTo>
                    <a:lnTo>
                      <a:pt x="22833" y="2208"/>
                    </a:lnTo>
                    <a:cubicBezTo>
                      <a:pt x="22833" y="2040"/>
                      <a:pt x="22706" y="1914"/>
                      <a:pt x="22559" y="1914"/>
                    </a:cubicBezTo>
                    <a:lnTo>
                      <a:pt x="19321" y="1914"/>
                    </a:lnTo>
                    <a:cubicBezTo>
                      <a:pt x="18607" y="1914"/>
                      <a:pt x="17913" y="1620"/>
                      <a:pt x="17450" y="1115"/>
                    </a:cubicBezTo>
                    <a:cubicBezTo>
                      <a:pt x="16757" y="400"/>
                      <a:pt x="15810" y="1"/>
                      <a:pt x="1482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610;p68"/>
              <p:cNvSpPr/>
              <p:nvPr/>
            </p:nvSpPr>
            <p:spPr>
              <a:xfrm>
                <a:off x="844570" y="2466499"/>
                <a:ext cx="341867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2526" extrusionOk="0">
                    <a:moveTo>
                      <a:pt x="8086" y="1"/>
                    </a:moveTo>
                    <a:cubicBezTo>
                      <a:pt x="7398" y="1"/>
                      <a:pt x="6754" y="293"/>
                      <a:pt x="6286" y="801"/>
                    </a:cubicBezTo>
                    <a:cubicBezTo>
                      <a:pt x="5593" y="1515"/>
                      <a:pt x="4647" y="1915"/>
                      <a:pt x="3658" y="1915"/>
                    </a:cubicBezTo>
                    <a:lnTo>
                      <a:pt x="294" y="1915"/>
                    </a:lnTo>
                    <a:cubicBezTo>
                      <a:pt x="126" y="1915"/>
                      <a:pt x="21" y="1789"/>
                      <a:pt x="0" y="1642"/>
                    </a:cubicBezTo>
                    <a:lnTo>
                      <a:pt x="0" y="2230"/>
                    </a:lnTo>
                    <a:cubicBezTo>
                      <a:pt x="0" y="2398"/>
                      <a:pt x="126" y="2525"/>
                      <a:pt x="294" y="2525"/>
                    </a:cubicBezTo>
                    <a:lnTo>
                      <a:pt x="3679" y="2525"/>
                    </a:lnTo>
                    <a:cubicBezTo>
                      <a:pt x="3704" y="2525"/>
                      <a:pt x="3729" y="2525"/>
                      <a:pt x="3754" y="2525"/>
                    </a:cubicBezTo>
                    <a:cubicBezTo>
                      <a:pt x="4715" y="2525"/>
                      <a:pt x="5631" y="2128"/>
                      <a:pt x="6307" y="1431"/>
                    </a:cubicBezTo>
                    <a:cubicBezTo>
                      <a:pt x="6791" y="906"/>
                      <a:pt x="7464" y="611"/>
                      <a:pt x="8179" y="611"/>
                    </a:cubicBezTo>
                    <a:lnTo>
                      <a:pt x="14822" y="611"/>
                    </a:lnTo>
                    <a:cubicBezTo>
                      <a:pt x="15432" y="611"/>
                      <a:pt x="16000" y="864"/>
                      <a:pt x="16441" y="1305"/>
                    </a:cubicBezTo>
                    <a:cubicBezTo>
                      <a:pt x="17177" y="2083"/>
                      <a:pt x="18207" y="2525"/>
                      <a:pt x="19300" y="2525"/>
                    </a:cubicBezTo>
                    <a:lnTo>
                      <a:pt x="22559" y="2525"/>
                    </a:lnTo>
                    <a:cubicBezTo>
                      <a:pt x="22706" y="2525"/>
                      <a:pt x="22833" y="2398"/>
                      <a:pt x="22833" y="2251"/>
                    </a:cubicBezTo>
                    <a:lnTo>
                      <a:pt x="22833" y="1642"/>
                    </a:lnTo>
                    <a:cubicBezTo>
                      <a:pt x="22833" y="1789"/>
                      <a:pt x="22706" y="1915"/>
                      <a:pt x="22559" y="1915"/>
                    </a:cubicBezTo>
                    <a:lnTo>
                      <a:pt x="19300" y="1915"/>
                    </a:lnTo>
                    <a:cubicBezTo>
                      <a:pt x="18207" y="1915"/>
                      <a:pt x="17177" y="1473"/>
                      <a:pt x="16441" y="696"/>
                    </a:cubicBezTo>
                    <a:cubicBezTo>
                      <a:pt x="16000" y="254"/>
                      <a:pt x="15432" y="2"/>
                      <a:pt x="14822" y="2"/>
                    </a:cubicBezTo>
                    <a:lnTo>
                      <a:pt x="8158" y="2"/>
                    </a:lnTo>
                    <a:cubicBezTo>
                      <a:pt x="8134" y="1"/>
                      <a:pt x="8110" y="1"/>
                      <a:pt x="8086" y="1"/>
                    </a:cubicBezTo>
                    <a:close/>
                  </a:path>
                </a:pathLst>
              </a:custGeom>
              <a:solidFill>
                <a:srgbClr val="798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611;p68"/>
              <p:cNvSpPr/>
              <p:nvPr/>
            </p:nvSpPr>
            <p:spPr>
              <a:xfrm>
                <a:off x="932698" y="2697555"/>
                <a:ext cx="165910" cy="34661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2315" extrusionOk="0">
                    <a:moveTo>
                      <a:pt x="10359" y="1"/>
                    </a:moveTo>
                    <a:cubicBezTo>
                      <a:pt x="10347" y="1"/>
                      <a:pt x="10336" y="1"/>
                      <a:pt x="10324" y="2"/>
                    </a:cubicBezTo>
                    <a:lnTo>
                      <a:pt x="8873" y="2"/>
                    </a:lnTo>
                    <a:lnTo>
                      <a:pt x="8873" y="527"/>
                    </a:lnTo>
                    <a:cubicBezTo>
                      <a:pt x="8873" y="969"/>
                      <a:pt x="8495" y="1326"/>
                      <a:pt x="8053" y="1326"/>
                    </a:cubicBezTo>
                    <a:lnTo>
                      <a:pt x="1" y="1326"/>
                    </a:lnTo>
                    <a:lnTo>
                      <a:pt x="1" y="2314"/>
                    </a:lnTo>
                    <a:lnTo>
                      <a:pt x="11081" y="2314"/>
                    </a:lnTo>
                    <a:lnTo>
                      <a:pt x="11081" y="737"/>
                    </a:lnTo>
                    <a:cubicBezTo>
                      <a:pt x="11081" y="349"/>
                      <a:pt x="10763" y="1"/>
                      <a:pt x="10359" y="1"/>
                    </a:cubicBezTo>
                    <a:close/>
                  </a:path>
                </a:pathLst>
              </a:custGeom>
              <a:solidFill>
                <a:srgbClr val="566D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612;p68"/>
              <p:cNvSpPr/>
              <p:nvPr/>
            </p:nvSpPr>
            <p:spPr>
              <a:xfrm>
                <a:off x="906885" y="2723068"/>
                <a:ext cx="217221" cy="28343"/>
              </a:xfrm>
              <a:custGeom>
                <a:avLst/>
                <a:gdLst/>
                <a:ahLst/>
                <a:cxnLst/>
                <a:rect l="l" t="t" r="r" b="b"/>
                <a:pathLst>
                  <a:path w="14508" h="1893" extrusionOk="0">
                    <a:moveTo>
                      <a:pt x="758" y="1"/>
                    </a:moveTo>
                    <a:cubicBezTo>
                      <a:pt x="337" y="1"/>
                      <a:pt x="1" y="337"/>
                      <a:pt x="22" y="757"/>
                    </a:cubicBezTo>
                    <a:lnTo>
                      <a:pt x="22" y="1893"/>
                    </a:lnTo>
                    <a:lnTo>
                      <a:pt x="14508" y="1893"/>
                    </a:lnTo>
                    <a:lnTo>
                      <a:pt x="14508" y="757"/>
                    </a:lnTo>
                    <a:cubicBezTo>
                      <a:pt x="14508" y="337"/>
                      <a:pt x="14171" y="1"/>
                      <a:pt x="13751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613;p68"/>
              <p:cNvSpPr/>
              <p:nvPr/>
            </p:nvSpPr>
            <p:spPr>
              <a:xfrm>
                <a:off x="907200" y="2723068"/>
                <a:ext cx="216907" cy="28029"/>
              </a:xfrm>
              <a:custGeom>
                <a:avLst/>
                <a:gdLst/>
                <a:ahLst/>
                <a:cxnLst/>
                <a:rect l="l" t="t" r="r" b="b"/>
                <a:pathLst>
                  <a:path w="14487" h="1872" extrusionOk="0">
                    <a:moveTo>
                      <a:pt x="12258" y="1"/>
                    </a:moveTo>
                    <a:lnTo>
                      <a:pt x="12258" y="694"/>
                    </a:lnTo>
                    <a:cubicBezTo>
                      <a:pt x="12237" y="1115"/>
                      <a:pt x="11922" y="1451"/>
                      <a:pt x="11501" y="1451"/>
                    </a:cubicBezTo>
                    <a:lnTo>
                      <a:pt x="1" y="1451"/>
                    </a:lnTo>
                    <a:lnTo>
                      <a:pt x="1" y="1872"/>
                    </a:lnTo>
                    <a:lnTo>
                      <a:pt x="14487" y="1872"/>
                    </a:lnTo>
                    <a:lnTo>
                      <a:pt x="14487" y="1451"/>
                    </a:lnTo>
                    <a:lnTo>
                      <a:pt x="14487" y="736"/>
                    </a:lnTo>
                    <a:cubicBezTo>
                      <a:pt x="14466" y="316"/>
                      <a:pt x="14129" y="1"/>
                      <a:pt x="13730" y="1"/>
                    </a:cubicBezTo>
                    <a:close/>
                  </a:path>
                </a:pathLst>
              </a:custGeom>
              <a:solidFill>
                <a:srgbClr val="566D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237495" y="3951361"/>
            <a:ext cx="478059" cy="478059"/>
            <a:chOff x="3237495" y="3951361"/>
            <a:chExt cx="478059" cy="478059"/>
          </a:xfrm>
        </p:grpSpPr>
        <p:sp>
          <p:nvSpPr>
            <p:cNvPr id="183" name="Oval 182"/>
            <p:cNvSpPr/>
            <p:nvPr/>
          </p:nvSpPr>
          <p:spPr>
            <a:xfrm>
              <a:off x="3237495" y="3951361"/>
              <a:ext cx="478059" cy="47805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104" name="Google Shape;8354;p69"/>
            <p:cNvGrpSpPr/>
            <p:nvPr/>
          </p:nvGrpSpPr>
          <p:grpSpPr>
            <a:xfrm>
              <a:off x="3354543" y="4084000"/>
              <a:ext cx="243963" cy="255869"/>
              <a:chOff x="863499" y="1970906"/>
              <a:chExt cx="347078" cy="364016"/>
            </a:xfrm>
          </p:grpSpPr>
          <p:sp>
            <p:nvSpPr>
              <p:cNvPr id="105" name="Google Shape;8355;p69"/>
              <p:cNvSpPr/>
              <p:nvPr/>
            </p:nvSpPr>
            <p:spPr>
              <a:xfrm>
                <a:off x="984872" y="1970906"/>
                <a:ext cx="225705" cy="173447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6605" extrusionOk="0">
                    <a:moveTo>
                      <a:pt x="4796" y="1"/>
                    </a:moveTo>
                    <a:cubicBezTo>
                      <a:pt x="4748" y="1"/>
                      <a:pt x="4709" y="20"/>
                      <a:pt x="4681" y="58"/>
                    </a:cubicBezTo>
                    <a:lnTo>
                      <a:pt x="1" y="6604"/>
                    </a:lnTo>
                    <a:lnTo>
                      <a:pt x="3972" y="6604"/>
                    </a:lnTo>
                    <a:lnTo>
                      <a:pt x="8528" y="230"/>
                    </a:lnTo>
                    <a:cubicBezTo>
                      <a:pt x="8595" y="135"/>
                      <a:pt x="8518" y="1"/>
                      <a:pt x="8404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356;p69"/>
              <p:cNvSpPr/>
              <p:nvPr/>
            </p:nvSpPr>
            <p:spPr>
              <a:xfrm>
                <a:off x="1020822" y="1970906"/>
                <a:ext cx="159871" cy="173447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6605" extrusionOk="0">
                    <a:moveTo>
                      <a:pt x="4728" y="1"/>
                    </a:moveTo>
                    <a:lnTo>
                      <a:pt x="0" y="6604"/>
                    </a:lnTo>
                    <a:lnTo>
                      <a:pt x="1369" y="6604"/>
                    </a:lnTo>
                    <a:lnTo>
                      <a:pt x="6087" y="1"/>
                    </a:lnTo>
                    <a:close/>
                  </a:path>
                </a:pathLst>
              </a:custGeom>
              <a:solidFill>
                <a:srgbClr val="E8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357;p69"/>
              <p:cNvSpPr/>
              <p:nvPr/>
            </p:nvSpPr>
            <p:spPr>
              <a:xfrm>
                <a:off x="1056746" y="1970906"/>
                <a:ext cx="153831" cy="173447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6605" extrusionOk="0">
                    <a:moveTo>
                      <a:pt x="4719" y="1"/>
                    </a:moveTo>
                    <a:lnTo>
                      <a:pt x="1" y="6604"/>
                    </a:lnTo>
                    <a:lnTo>
                      <a:pt x="1235" y="6604"/>
                    </a:lnTo>
                    <a:lnTo>
                      <a:pt x="5791" y="230"/>
                    </a:lnTo>
                    <a:cubicBezTo>
                      <a:pt x="5858" y="135"/>
                      <a:pt x="5791" y="1"/>
                      <a:pt x="5676" y="1"/>
                    </a:cubicBezTo>
                    <a:close/>
                  </a:path>
                </a:pathLst>
              </a:custGeom>
              <a:solidFill>
                <a:srgbClr val="92A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358;p69"/>
              <p:cNvSpPr/>
              <p:nvPr/>
            </p:nvSpPr>
            <p:spPr>
              <a:xfrm>
                <a:off x="863499" y="1970906"/>
                <a:ext cx="225967" cy="173447"/>
              </a:xfrm>
              <a:custGeom>
                <a:avLst/>
                <a:gdLst/>
                <a:ahLst/>
                <a:cxnLst/>
                <a:rect l="l" t="t" r="r" b="b"/>
                <a:pathLst>
                  <a:path w="8605" h="6605" extrusionOk="0">
                    <a:moveTo>
                      <a:pt x="192" y="1"/>
                    </a:moveTo>
                    <a:cubicBezTo>
                      <a:pt x="77" y="1"/>
                      <a:pt x="0" y="135"/>
                      <a:pt x="77" y="230"/>
                    </a:cubicBezTo>
                    <a:lnTo>
                      <a:pt x="4632" y="6604"/>
                    </a:lnTo>
                    <a:lnTo>
                      <a:pt x="8604" y="6604"/>
                    </a:lnTo>
                    <a:lnTo>
                      <a:pt x="3924" y="58"/>
                    </a:lnTo>
                    <a:cubicBezTo>
                      <a:pt x="3895" y="20"/>
                      <a:pt x="3848" y="1"/>
                      <a:pt x="3800" y="1"/>
                    </a:cubicBezTo>
                    <a:close/>
                  </a:path>
                </a:pathLst>
              </a:custGeom>
              <a:solidFill>
                <a:srgbClr val="92A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359;p69"/>
              <p:cNvSpPr/>
              <p:nvPr/>
            </p:nvSpPr>
            <p:spPr>
              <a:xfrm>
                <a:off x="895405" y="1970906"/>
                <a:ext cx="159871" cy="173447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6605" extrusionOk="0">
                    <a:moveTo>
                      <a:pt x="1" y="1"/>
                    </a:moveTo>
                    <a:lnTo>
                      <a:pt x="4719" y="6604"/>
                    </a:lnTo>
                    <a:lnTo>
                      <a:pt x="6088" y="6604"/>
                    </a:ln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E8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360;p69"/>
              <p:cNvSpPr/>
              <p:nvPr/>
            </p:nvSpPr>
            <p:spPr>
              <a:xfrm>
                <a:off x="863499" y="1970906"/>
                <a:ext cx="155827" cy="173185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6595" extrusionOk="0">
                    <a:moveTo>
                      <a:pt x="192" y="1"/>
                    </a:moveTo>
                    <a:cubicBezTo>
                      <a:pt x="77" y="1"/>
                      <a:pt x="0" y="135"/>
                      <a:pt x="77" y="230"/>
                    </a:cubicBezTo>
                    <a:lnTo>
                      <a:pt x="4632" y="6595"/>
                    </a:lnTo>
                    <a:lnTo>
                      <a:pt x="5934" y="6595"/>
                    </a:ln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361;p69"/>
              <p:cNvSpPr/>
              <p:nvPr/>
            </p:nvSpPr>
            <p:spPr>
              <a:xfrm>
                <a:off x="1073080" y="2094302"/>
                <a:ext cx="35714" cy="4978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896" extrusionOk="0">
                    <a:moveTo>
                      <a:pt x="738" y="1"/>
                    </a:moveTo>
                    <a:lnTo>
                      <a:pt x="1" y="1034"/>
                    </a:lnTo>
                    <a:lnTo>
                      <a:pt x="613" y="1896"/>
                    </a:lnTo>
                    <a:lnTo>
                      <a:pt x="1130" y="1187"/>
                    </a:lnTo>
                    <a:lnTo>
                      <a:pt x="1360" y="862"/>
                    </a:lnTo>
                    <a:lnTo>
                      <a:pt x="738" y="1"/>
                    </a:lnTo>
                    <a:close/>
                  </a:path>
                </a:pathLst>
              </a:custGeom>
              <a:solidFill>
                <a:srgbClr val="7D8F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362;p69"/>
              <p:cNvSpPr/>
              <p:nvPr/>
            </p:nvSpPr>
            <p:spPr>
              <a:xfrm>
                <a:off x="1054987" y="2069171"/>
                <a:ext cx="37473" cy="5231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992" extrusionOk="0">
                    <a:moveTo>
                      <a:pt x="747" y="1"/>
                    </a:moveTo>
                    <a:lnTo>
                      <a:pt x="1" y="1034"/>
                    </a:lnTo>
                    <a:lnTo>
                      <a:pt x="690" y="1991"/>
                    </a:lnTo>
                    <a:lnTo>
                      <a:pt x="1427" y="958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363;p69"/>
              <p:cNvSpPr/>
              <p:nvPr/>
            </p:nvSpPr>
            <p:spPr>
              <a:xfrm>
                <a:off x="1037156" y="2044040"/>
                <a:ext cx="37473" cy="5231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992" extrusionOk="0">
                    <a:moveTo>
                      <a:pt x="737" y="1"/>
                    </a:moveTo>
                    <a:lnTo>
                      <a:pt x="0" y="1034"/>
                    </a:lnTo>
                    <a:lnTo>
                      <a:pt x="680" y="1991"/>
                    </a:lnTo>
                    <a:lnTo>
                      <a:pt x="1426" y="958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364;p69"/>
              <p:cNvSpPr/>
              <p:nvPr/>
            </p:nvSpPr>
            <p:spPr>
              <a:xfrm>
                <a:off x="924317" y="2114890"/>
                <a:ext cx="225442" cy="220033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8379" extrusionOk="0">
                    <a:moveTo>
                      <a:pt x="4293" y="0"/>
                    </a:moveTo>
                    <a:cubicBezTo>
                      <a:pt x="4122" y="0"/>
                      <a:pt x="3952" y="65"/>
                      <a:pt x="3819" y="193"/>
                    </a:cubicBezTo>
                    <a:cubicBezTo>
                      <a:pt x="3689" y="323"/>
                      <a:pt x="3514" y="391"/>
                      <a:pt x="3340" y="391"/>
                    </a:cubicBezTo>
                    <a:cubicBezTo>
                      <a:pt x="3259" y="391"/>
                      <a:pt x="3177" y="376"/>
                      <a:pt x="3101" y="346"/>
                    </a:cubicBezTo>
                    <a:cubicBezTo>
                      <a:pt x="3020" y="315"/>
                      <a:pt x="2937" y="301"/>
                      <a:pt x="2855" y="301"/>
                    </a:cubicBezTo>
                    <a:cubicBezTo>
                      <a:pt x="2581" y="301"/>
                      <a:pt x="2324" y="465"/>
                      <a:pt x="2221" y="738"/>
                    </a:cubicBezTo>
                    <a:cubicBezTo>
                      <a:pt x="2125" y="987"/>
                      <a:pt x="1886" y="1159"/>
                      <a:pt x="1627" y="1169"/>
                    </a:cubicBezTo>
                    <a:cubicBezTo>
                      <a:pt x="1245" y="1188"/>
                      <a:pt x="957" y="1514"/>
                      <a:pt x="986" y="1887"/>
                    </a:cubicBezTo>
                    <a:cubicBezTo>
                      <a:pt x="996" y="2155"/>
                      <a:pt x="852" y="2404"/>
                      <a:pt x="613" y="2528"/>
                    </a:cubicBezTo>
                    <a:cubicBezTo>
                      <a:pt x="278" y="2700"/>
                      <a:pt x="144" y="3102"/>
                      <a:pt x="316" y="3437"/>
                    </a:cubicBezTo>
                    <a:cubicBezTo>
                      <a:pt x="441" y="3676"/>
                      <a:pt x="402" y="3963"/>
                      <a:pt x="240" y="4174"/>
                    </a:cubicBezTo>
                    <a:cubicBezTo>
                      <a:pt x="0" y="4461"/>
                      <a:pt x="48" y="4892"/>
                      <a:pt x="345" y="5131"/>
                    </a:cubicBezTo>
                    <a:cubicBezTo>
                      <a:pt x="546" y="5294"/>
                      <a:pt x="632" y="5571"/>
                      <a:pt x="565" y="5830"/>
                    </a:cubicBezTo>
                    <a:cubicBezTo>
                      <a:pt x="469" y="6193"/>
                      <a:pt x="689" y="6557"/>
                      <a:pt x="1044" y="6662"/>
                    </a:cubicBezTo>
                    <a:cubicBezTo>
                      <a:pt x="1302" y="6729"/>
                      <a:pt x="1493" y="6940"/>
                      <a:pt x="1541" y="7208"/>
                    </a:cubicBezTo>
                    <a:cubicBezTo>
                      <a:pt x="1593" y="7545"/>
                      <a:pt x="1879" y="7781"/>
                      <a:pt x="2209" y="7781"/>
                    </a:cubicBezTo>
                    <a:cubicBezTo>
                      <a:pt x="2245" y="7781"/>
                      <a:pt x="2280" y="7778"/>
                      <a:pt x="2316" y="7772"/>
                    </a:cubicBezTo>
                    <a:cubicBezTo>
                      <a:pt x="2349" y="7768"/>
                      <a:pt x="2382" y="7765"/>
                      <a:pt x="2415" y="7765"/>
                    </a:cubicBezTo>
                    <a:cubicBezTo>
                      <a:pt x="2641" y="7765"/>
                      <a:pt x="2861" y="7877"/>
                      <a:pt x="2986" y="8069"/>
                    </a:cubicBezTo>
                    <a:cubicBezTo>
                      <a:pt x="3120" y="8270"/>
                      <a:pt x="3336" y="8378"/>
                      <a:pt x="3556" y="8378"/>
                    </a:cubicBezTo>
                    <a:cubicBezTo>
                      <a:pt x="3682" y="8378"/>
                      <a:pt x="3809" y="8343"/>
                      <a:pt x="3924" y="8270"/>
                    </a:cubicBezTo>
                    <a:cubicBezTo>
                      <a:pt x="4039" y="8198"/>
                      <a:pt x="4168" y="8162"/>
                      <a:pt x="4296" y="8162"/>
                    </a:cubicBezTo>
                    <a:cubicBezTo>
                      <a:pt x="4424" y="8162"/>
                      <a:pt x="4551" y="8198"/>
                      <a:pt x="4661" y="8270"/>
                    </a:cubicBezTo>
                    <a:cubicBezTo>
                      <a:pt x="4776" y="8343"/>
                      <a:pt x="4904" y="8378"/>
                      <a:pt x="5031" y="8378"/>
                    </a:cubicBezTo>
                    <a:cubicBezTo>
                      <a:pt x="5254" y="8378"/>
                      <a:pt x="5471" y="8270"/>
                      <a:pt x="5599" y="8069"/>
                    </a:cubicBezTo>
                    <a:cubicBezTo>
                      <a:pt x="5733" y="7877"/>
                      <a:pt x="5946" y="7765"/>
                      <a:pt x="6177" y="7765"/>
                    </a:cubicBezTo>
                    <a:cubicBezTo>
                      <a:pt x="6210" y="7765"/>
                      <a:pt x="6244" y="7768"/>
                      <a:pt x="6278" y="7772"/>
                    </a:cubicBezTo>
                    <a:cubicBezTo>
                      <a:pt x="6314" y="7778"/>
                      <a:pt x="6349" y="7781"/>
                      <a:pt x="6383" y="7781"/>
                    </a:cubicBezTo>
                    <a:cubicBezTo>
                      <a:pt x="6706" y="7781"/>
                      <a:pt x="6993" y="7545"/>
                      <a:pt x="7054" y="7208"/>
                    </a:cubicBezTo>
                    <a:cubicBezTo>
                      <a:pt x="7102" y="6949"/>
                      <a:pt x="7293" y="6739"/>
                      <a:pt x="7542" y="6672"/>
                    </a:cubicBezTo>
                    <a:cubicBezTo>
                      <a:pt x="7905" y="6576"/>
                      <a:pt x="8116" y="6203"/>
                      <a:pt x="8020" y="5839"/>
                    </a:cubicBezTo>
                    <a:cubicBezTo>
                      <a:pt x="7953" y="5581"/>
                      <a:pt x="8039" y="5313"/>
                      <a:pt x="8250" y="5141"/>
                    </a:cubicBezTo>
                    <a:cubicBezTo>
                      <a:pt x="8547" y="4901"/>
                      <a:pt x="8585" y="4471"/>
                      <a:pt x="8355" y="4184"/>
                    </a:cubicBezTo>
                    <a:cubicBezTo>
                      <a:pt x="8183" y="3973"/>
                      <a:pt x="8154" y="3686"/>
                      <a:pt x="8279" y="3447"/>
                    </a:cubicBezTo>
                    <a:cubicBezTo>
                      <a:pt x="8441" y="3112"/>
                      <a:pt x="8307" y="2710"/>
                      <a:pt x="7982" y="2538"/>
                    </a:cubicBezTo>
                    <a:cubicBezTo>
                      <a:pt x="7743" y="2413"/>
                      <a:pt x="7599" y="2164"/>
                      <a:pt x="7609" y="1896"/>
                    </a:cubicBezTo>
                    <a:cubicBezTo>
                      <a:pt x="7628" y="1523"/>
                      <a:pt x="7341" y="1198"/>
                      <a:pt x="6968" y="1179"/>
                    </a:cubicBezTo>
                    <a:cubicBezTo>
                      <a:pt x="6700" y="1169"/>
                      <a:pt x="6470" y="997"/>
                      <a:pt x="6374" y="748"/>
                    </a:cubicBezTo>
                    <a:cubicBezTo>
                      <a:pt x="6264" y="475"/>
                      <a:pt x="6005" y="310"/>
                      <a:pt x="5735" y="310"/>
                    </a:cubicBezTo>
                    <a:cubicBezTo>
                      <a:pt x="5654" y="310"/>
                      <a:pt x="5573" y="325"/>
                      <a:pt x="5494" y="356"/>
                    </a:cubicBezTo>
                    <a:cubicBezTo>
                      <a:pt x="5414" y="386"/>
                      <a:pt x="5332" y="401"/>
                      <a:pt x="5251" y="401"/>
                    </a:cubicBezTo>
                    <a:cubicBezTo>
                      <a:pt x="5077" y="401"/>
                      <a:pt x="4906" y="333"/>
                      <a:pt x="4776" y="202"/>
                    </a:cubicBezTo>
                    <a:cubicBezTo>
                      <a:pt x="4641" y="67"/>
                      <a:pt x="4467" y="0"/>
                      <a:pt x="4293" y="0"/>
                    </a:cubicBezTo>
                    <a:close/>
                  </a:path>
                </a:pathLst>
              </a:custGeom>
              <a:solidFill>
                <a:srgbClr val="AAB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365;p69"/>
              <p:cNvSpPr/>
              <p:nvPr/>
            </p:nvSpPr>
            <p:spPr>
              <a:xfrm>
                <a:off x="1020822" y="2115100"/>
                <a:ext cx="128937" cy="219822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8371" extrusionOk="0">
                    <a:moveTo>
                      <a:pt x="622" y="1"/>
                    </a:moveTo>
                    <a:cubicBezTo>
                      <a:pt x="450" y="1"/>
                      <a:pt x="278" y="65"/>
                      <a:pt x="144" y="194"/>
                    </a:cubicBezTo>
                    <a:cubicBezTo>
                      <a:pt x="96" y="242"/>
                      <a:pt x="48" y="281"/>
                      <a:pt x="0" y="309"/>
                    </a:cubicBezTo>
                    <a:cubicBezTo>
                      <a:pt x="101" y="365"/>
                      <a:pt x="214" y="395"/>
                      <a:pt x="327" y="395"/>
                    </a:cubicBezTo>
                    <a:cubicBezTo>
                      <a:pt x="408" y="395"/>
                      <a:pt x="489" y="379"/>
                      <a:pt x="565" y="348"/>
                    </a:cubicBezTo>
                    <a:cubicBezTo>
                      <a:pt x="643" y="320"/>
                      <a:pt x="722" y="307"/>
                      <a:pt x="800" y="307"/>
                    </a:cubicBezTo>
                    <a:cubicBezTo>
                      <a:pt x="1076" y="307"/>
                      <a:pt x="1333" y="471"/>
                      <a:pt x="1445" y="740"/>
                    </a:cubicBezTo>
                    <a:cubicBezTo>
                      <a:pt x="1541" y="989"/>
                      <a:pt x="1771" y="1161"/>
                      <a:pt x="2039" y="1171"/>
                    </a:cubicBezTo>
                    <a:cubicBezTo>
                      <a:pt x="2412" y="1190"/>
                      <a:pt x="2699" y="1515"/>
                      <a:pt x="2680" y="1888"/>
                    </a:cubicBezTo>
                    <a:cubicBezTo>
                      <a:pt x="2670" y="2156"/>
                      <a:pt x="2814" y="2405"/>
                      <a:pt x="3053" y="2520"/>
                    </a:cubicBezTo>
                    <a:cubicBezTo>
                      <a:pt x="3388" y="2692"/>
                      <a:pt x="3522" y="3104"/>
                      <a:pt x="3350" y="3439"/>
                    </a:cubicBezTo>
                    <a:cubicBezTo>
                      <a:pt x="3226" y="3678"/>
                      <a:pt x="3264" y="3955"/>
                      <a:pt x="3427" y="4166"/>
                    </a:cubicBezTo>
                    <a:cubicBezTo>
                      <a:pt x="3666" y="4463"/>
                      <a:pt x="3618" y="4893"/>
                      <a:pt x="3331" y="5123"/>
                    </a:cubicBezTo>
                    <a:cubicBezTo>
                      <a:pt x="3120" y="5295"/>
                      <a:pt x="3034" y="5573"/>
                      <a:pt x="3101" y="5831"/>
                    </a:cubicBezTo>
                    <a:cubicBezTo>
                      <a:pt x="3197" y="6185"/>
                      <a:pt x="2977" y="6559"/>
                      <a:pt x="2623" y="6654"/>
                    </a:cubicBezTo>
                    <a:cubicBezTo>
                      <a:pt x="2364" y="6721"/>
                      <a:pt x="2163" y="6932"/>
                      <a:pt x="2125" y="7200"/>
                    </a:cubicBezTo>
                    <a:cubicBezTo>
                      <a:pt x="2064" y="7537"/>
                      <a:pt x="1777" y="7773"/>
                      <a:pt x="1447" y="7773"/>
                    </a:cubicBezTo>
                    <a:cubicBezTo>
                      <a:pt x="1412" y="7773"/>
                      <a:pt x="1376" y="7770"/>
                      <a:pt x="1340" y="7764"/>
                    </a:cubicBezTo>
                    <a:cubicBezTo>
                      <a:pt x="1307" y="7760"/>
                      <a:pt x="1274" y="7757"/>
                      <a:pt x="1241" y="7757"/>
                    </a:cubicBezTo>
                    <a:cubicBezTo>
                      <a:pt x="1015" y="7757"/>
                      <a:pt x="796" y="7869"/>
                      <a:pt x="670" y="8061"/>
                    </a:cubicBezTo>
                    <a:cubicBezTo>
                      <a:pt x="651" y="8099"/>
                      <a:pt x="622" y="8128"/>
                      <a:pt x="603" y="8157"/>
                    </a:cubicBezTo>
                    <a:cubicBezTo>
                      <a:pt x="617" y="8156"/>
                      <a:pt x="630" y="8155"/>
                      <a:pt x="644" y="8155"/>
                    </a:cubicBezTo>
                    <a:cubicBezTo>
                      <a:pt x="764" y="8155"/>
                      <a:pt x="883" y="8193"/>
                      <a:pt x="986" y="8262"/>
                    </a:cubicBezTo>
                    <a:cubicBezTo>
                      <a:pt x="1101" y="8335"/>
                      <a:pt x="1229" y="8370"/>
                      <a:pt x="1356" y="8370"/>
                    </a:cubicBezTo>
                    <a:cubicBezTo>
                      <a:pt x="1579" y="8370"/>
                      <a:pt x="1796" y="8262"/>
                      <a:pt x="1924" y="8061"/>
                    </a:cubicBezTo>
                    <a:cubicBezTo>
                      <a:pt x="2058" y="7869"/>
                      <a:pt x="2271" y="7757"/>
                      <a:pt x="2502" y="7757"/>
                    </a:cubicBezTo>
                    <a:cubicBezTo>
                      <a:pt x="2535" y="7757"/>
                      <a:pt x="2569" y="7760"/>
                      <a:pt x="2603" y="7764"/>
                    </a:cubicBezTo>
                    <a:cubicBezTo>
                      <a:pt x="2639" y="7770"/>
                      <a:pt x="2674" y="7773"/>
                      <a:pt x="2708" y="7773"/>
                    </a:cubicBezTo>
                    <a:cubicBezTo>
                      <a:pt x="3031" y="7773"/>
                      <a:pt x="3318" y="7537"/>
                      <a:pt x="3379" y="7200"/>
                    </a:cubicBezTo>
                    <a:cubicBezTo>
                      <a:pt x="3417" y="6932"/>
                      <a:pt x="3608" y="6721"/>
                      <a:pt x="3867" y="6654"/>
                    </a:cubicBezTo>
                    <a:cubicBezTo>
                      <a:pt x="4230" y="6549"/>
                      <a:pt x="4441" y="6185"/>
                      <a:pt x="4345" y="5822"/>
                    </a:cubicBezTo>
                    <a:cubicBezTo>
                      <a:pt x="4278" y="5563"/>
                      <a:pt x="4364" y="5286"/>
                      <a:pt x="4575" y="5123"/>
                    </a:cubicBezTo>
                    <a:cubicBezTo>
                      <a:pt x="4862" y="4884"/>
                      <a:pt x="4910" y="4463"/>
                      <a:pt x="4680" y="4166"/>
                    </a:cubicBezTo>
                    <a:cubicBezTo>
                      <a:pt x="4508" y="3955"/>
                      <a:pt x="4479" y="3678"/>
                      <a:pt x="4604" y="3439"/>
                    </a:cubicBezTo>
                    <a:cubicBezTo>
                      <a:pt x="4766" y="3104"/>
                      <a:pt x="4632" y="2692"/>
                      <a:pt x="4307" y="2520"/>
                    </a:cubicBezTo>
                    <a:cubicBezTo>
                      <a:pt x="4068" y="2405"/>
                      <a:pt x="3924" y="2156"/>
                      <a:pt x="3934" y="1888"/>
                    </a:cubicBezTo>
                    <a:cubicBezTo>
                      <a:pt x="3953" y="1506"/>
                      <a:pt x="3666" y="1190"/>
                      <a:pt x="3293" y="1171"/>
                    </a:cubicBezTo>
                    <a:cubicBezTo>
                      <a:pt x="3025" y="1151"/>
                      <a:pt x="2795" y="989"/>
                      <a:pt x="2699" y="740"/>
                    </a:cubicBezTo>
                    <a:cubicBezTo>
                      <a:pt x="2588" y="473"/>
                      <a:pt x="2333" y="303"/>
                      <a:pt x="2058" y="303"/>
                    </a:cubicBezTo>
                    <a:cubicBezTo>
                      <a:pt x="1979" y="303"/>
                      <a:pt x="1898" y="317"/>
                      <a:pt x="1819" y="348"/>
                    </a:cubicBezTo>
                    <a:cubicBezTo>
                      <a:pt x="1739" y="378"/>
                      <a:pt x="1657" y="393"/>
                      <a:pt x="1576" y="393"/>
                    </a:cubicBezTo>
                    <a:cubicBezTo>
                      <a:pt x="1402" y="393"/>
                      <a:pt x="1231" y="325"/>
                      <a:pt x="1101" y="194"/>
                    </a:cubicBezTo>
                    <a:cubicBezTo>
                      <a:pt x="967" y="65"/>
                      <a:pt x="795" y="1"/>
                      <a:pt x="622" y="1"/>
                    </a:cubicBezTo>
                    <a:close/>
                  </a:path>
                </a:pathLst>
              </a:custGeom>
              <a:solidFill>
                <a:srgbClr val="98A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366;p69"/>
              <p:cNvSpPr/>
              <p:nvPr/>
            </p:nvSpPr>
            <p:spPr>
              <a:xfrm>
                <a:off x="953964" y="2141806"/>
                <a:ext cx="166147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6327" h="6327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cubicBezTo>
                      <a:pt x="1" y="4910"/>
                      <a:pt x="1417" y="6326"/>
                      <a:pt x="3168" y="6326"/>
                    </a:cubicBezTo>
                    <a:cubicBezTo>
                      <a:pt x="4910" y="6326"/>
                      <a:pt x="6327" y="4910"/>
                      <a:pt x="6327" y="3168"/>
                    </a:cubicBezTo>
                    <a:cubicBezTo>
                      <a:pt x="6327" y="1417"/>
                      <a:pt x="4910" y="0"/>
                      <a:pt x="3168" y="0"/>
                    </a:cubicBezTo>
                    <a:close/>
                  </a:path>
                </a:pathLst>
              </a:custGeom>
              <a:solidFill>
                <a:srgbClr val="E8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367;p69"/>
              <p:cNvSpPr/>
              <p:nvPr/>
            </p:nvSpPr>
            <p:spPr>
              <a:xfrm>
                <a:off x="1020560" y="2141806"/>
                <a:ext cx="104068" cy="166252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6331" extrusionOk="0">
                    <a:moveTo>
                      <a:pt x="632" y="0"/>
                    </a:moveTo>
                    <a:cubicBezTo>
                      <a:pt x="422" y="0"/>
                      <a:pt x="211" y="20"/>
                      <a:pt x="1" y="67"/>
                    </a:cubicBezTo>
                    <a:cubicBezTo>
                      <a:pt x="1475" y="364"/>
                      <a:pt x="2537" y="1656"/>
                      <a:pt x="2537" y="3168"/>
                    </a:cubicBezTo>
                    <a:cubicBezTo>
                      <a:pt x="2537" y="4671"/>
                      <a:pt x="1475" y="5963"/>
                      <a:pt x="1" y="6269"/>
                    </a:cubicBezTo>
                    <a:cubicBezTo>
                      <a:pt x="210" y="6310"/>
                      <a:pt x="419" y="6330"/>
                      <a:pt x="624" y="6330"/>
                    </a:cubicBezTo>
                    <a:cubicBezTo>
                      <a:pt x="2218" y="6330"/>
                      <a:pt x="3610" y="5129"/>
                      <a:pt x="3772" y="3484"/>
                    </a:cubicBezTo>
                    <a:cubicBezTo>
                      <a:pt x="3963" y="1618"/>
                      <a:pt x="2499" y="0"/>
                      <a:pt x="632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368;p69"/>
              <p:cNvSpPr/>
              <p:nvPr/>
            </p:nvSpPr>
            <p:spPr>
              <a:xfrm>
                <a:off x="1020560" y="2187551"/>
                <a:ext cx="20378" cy="74657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843" extrusionOk="0">
                    <a:moveTo>
                      <a:pt x="594" y="0"/>
                    </a:moveTo>
                    <a:cubicBezTo>
                      <a:pt x="556" y="0"/>
                      <a:pt x="518" y="10"/>
                      <a:pt x="489" y="48"/>
                    </a:cubicBezTo>
                    <a:lnTo>
                      <a:pt x="87" y="431"/>
                    </a:lnTo>
                    <a:cubicBezTo>
                      <a:pt x="30" y="469"/>
                      <a:pt x="1" y="527"/>
                      <a:pt x="1" y="594"/>
                    </a:cubicBezTo>
                    <a:cubicBezTo>
                      <a:pt x="1" y="680"/>
                      <a:pt x="58" y="747"/>
                      <a:pt x="144" y="756"/>
                    </a:cubicBezTo>
                    <a:cubicBezTo>
                      <a:pt x="173" y="756"/>
                      <a:pt x="202" y="747"/>
                      <a:pt x="230" y="718"/>
                    </a:cubicBezTo>
                    <a:lnTo>
                      <a:pt x="364" y="546"/>
                    </a:lnTo>
                    <a:lnTo>
                      <a:pt x="364" y="2709"/>
                    </a:lnTo>
                    <a:cubicBezTo>
                      <a:pt x="364" y="2795"/>
                      <a:pt x="470" y="2843"/>
                      <a:pt x="575" y="2843"/>
                    </a:cubicBezTo>
                    <a:cubicBezTo>
                      <a:pt x="671" y="2843"/>
                      <a:pt x="776" y="2795"/>
                      <a:pt x="776" y="2709"/>
                    </a:cubicBezTo>
                    <a:lnTo>
                      <a:pt x="776" y="134"/>
                    </a:lnTo>
                    <a:cubicBezTo>
                      <a:pt x="776" y="48"/>
                      <a:pt x="680" y="0"/>
                      <a:pt x="594" y="0"/>
                    </a:cubicBezTo>
                    <a:close/>
                  </a:path>
                </a:pathLst>
              </a:custGeom>
              <a:solidFill>
                <a:srgbClr val="46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239365" y="3931706"/>
            <a:ext cx="478059" cy="478059"/>
            <a:chOff x="5239365" y="3931706"/>
            <a:chExt cx="478059" cy="478059"/>
          </a:xfrm>
        </p:grpSpPr>
        <p:sp>
          <p:nvSpPr>
            <p:cNvPr id="184" name="Oval 183"/>
            <p:cNvSpPr/>
            <p:nvPr/>
          </p:nvSpPr>
          <p:spPr>
            <a:xfrm>
              <a:off x="5239365" y="3931706"/>
              <a:ext cx="478059" cy="478059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65" name="Google Shape;8626;p69"/>
            <p:cNvGrpSpPr/>
            <p:nvPr/>
          </p:nvGrpSpPr>
          <p:grpSpPr>
            <a:xfrm>
              <a:off x="5334614" y="4035760"/>
              <a:ext cx="287561" cy="284729"/>
              <a:chOff x="2661416" y="2422342"/>
              <a:chExt cx="344059" cy="340671"/>
            </a:xfrm>
          </p:grpSpPr>
          <p:sp>
            <p:nvSpPr>
              <p:cNvPr id="66" name="Google Shape;8627;p69"/>
              <p:cNvSpPr/>
              <p:nvPr/>
            </p:nvSpPr>
            <p:spPr>
              <a:xfrm>
                <a:off x="2906947" y="2604481"/>
                <a:ext cx="39994" cy="39469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503" extrusionOk="0">
                    <a:moveTo>
                      <a:pt x="0" y="0"/>
                    </a:moveTo>
                    <a:lnTo>
                      <a:pt x="977" y="1503"/>
                    </a:lnTo>
                    <a:lnTo>
                      <a:pt x="1522" y="1503"/>
                    </a:lnTo>
                    <a:cubicBezTo>
                      <a:pt x="1513" y="670"/>
                      <a:pt x="833" y="0"/>
                      <a:pt x="0" y="0"/>
                    </a:cubicBezTo>
                    <a:close/>
                  </a:path>
                </a:pathLst>
              </a:custGeom>
              <a:solidFill>
                <a:srgbClr val="B4C0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628;p69"/>
              <p:cNvSpPr/>
              <p:nvPr/>
            </p:nvSpPr>
            <p:spPr>
              <a:xfrm>
                <a:off x="2866979" y="2604481"/>
                <a:ext cx="65624" cy="394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503" extrusionOk="0">
                    <a:moveTo>
                      <a:pt x="1505" y="0"/>
                    </a:moveTo>
                    <a:cubicBezTo>
                      <a:pt x="680" y="0"/>
                      <a:pt x="10" y="667"/>
                      <a:pt x="1" y="1503"/>
                    </a:cubicBezTo>
                    <a:lnTo>
                      <a:pt x="2499" y="1503"/>
                    </a:lnTo>
                    <a:cubicBezTo>
                      <a:pt x="2499" y="670"/>
                      <a:pt x="2049" y="0"/>
                      <a:pt x="1522" y="0"/>
                    </a:cubicBezTo>
                    <a:cubicBezTo>
                      <a:pt x="1517" y="0"/>
                      <a:pt x="1511" y="0"/>
                      <a:pt x="1505" y="0"/>
                    </a:cubicBezTo>
                    <a:close/>
                  </a:path>
                </a:pathLst>
              </a:custGeom>
              <a:solidFill>
                <a:srgbClr val="C6CF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629;p69"/>
              <p:cNvSpPr/>
              <p:nvPr/>
            </p:nvSpPr>
            <p:spPr>
              <a:xfrm>
                <a:off x="2906448" y="2539146"/>
                <a:ext cx="21638" cy="4348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656" extrusionOk="0">
                    <a:moveTo>
                      <a:pt x="0" y="0"/>
                    </a:moveTo>
                    <a:lnTo>
                      <a:pt x="0" y="1656"/>
                    </a:lnTo>
                    <a:cubicBezTo>
                      <a:pt x="460" y="1656"/>
                      <a:pt x="823" y="1282"/>
                      <a:pt x="823" y="833"/>
                    </a:cubicBezTo>
                    <a:cubicBezTo>
                      <a:pt x="823" y="373"/>
                      <a:pt x="460" y="0"/>
                      <a:pt x="0" y="0"/>
                    </a:cubicBezTo>
                    <a:close/>
                  </a:path>
                </a:pathLst>
              </a:custGeom>
              <a:solidFill>
                <a:srgbClr val="A9B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630;p69"/>
              <p:cNvSpPr/>
              <p:nvPr/>
            </p:nvSpPr>
            <p:spPr>
              <a:xfrm>
                <a:off x="2759681" y="2604481"/>
                <a:ext cx="39968" cy="3946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03" extrusionOk="0">
                    <a:moveTo>
                      <a:pt x="18" y="0"/>
                    </a:moveTo>
                    <a:cubicBezTo>
                      <a:pt x="12" y="0"/>
                      <a:pt x="6" y="0"/>
                      <a:pt x="0" y="0"/>
                    </a:cubicBezTo>
                    <a:lnTo>
                      <a:pt x="967" y="1503"/>
                    </a:lnTo>
                    <a:lnTo>
                      <a:pt x="1522" y="1503"/>
                    </a:lnTo>
                    <a:cubicBezTo>
                      <a:pt x="1512" y="667"/>
                      <a:pt x="842" y="0"/>
                      <a:pt x="18" y="0"/>
                    </a:cubicBezTo>
                    <a:close/>
                  </a:path>
                </a:pathLst>
              </a:custGeom>
              <a:solidFill>
                <a:srgbClr val="B4C0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631;p69"/>
              <p:cNvSpPr/>
              <p:nvPr/>
            </p:nvSpPr>
            <p:spPr>
              <a:xfrm>
                <a:off x="2719713" y="2604481"/>
                <a:ext cx="65361" cy="39469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503" extrusionOk="0">
                    <a:moveTo>
                      <a:pt x="1505" y="0"/>
                    </a:moveTo>
                    <a:cubicBezTo>
                      <a:pt x="680" y="0"/>
                      <a:pt x="10" y="667"/>
                      <a:pt x="1" y="1503"/>
                    </a:cubicBezTo>
                    <a:lnTo>
                      <a:pt x="2489" y="1503"/>
                    </a:lnTo>
                    <a:cubicBezTo>
                      <a:pt x="2489" y="670"/>
                      <a:pt x="2049" y="0"/>
                      <a:pt x="1522" y="0"/>
                    </a:cubicBezTo>
                    <a:cubicBezTo>
                      <a:pt x="1516" y="0"/>
                      <a:pt x="1511" y="0"/>
                      <a:pt x="1505" y="0"/>
                    </a:cubicBezTo>
                    <a:close/>
                  </a:path>
                </a:pathLst>
              </a:custGeom>
              <a:solidFill>
                <a:srgbClr val="C6CF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632;p69"/>
              <p:cNvSpPr/>
              <p:nvPr/>
            </p:nvSpPr>
            <p:spPr>
              <a:xfrm>
                <a:off x="2759182" y="2539146"/>
                <a:ext cx="21875" cy="4348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656" extrusionOk="0">
                    <a:moveTo>
                      <a:pt x="0" y="0"/>
                    </a:moveTo>
                    <a:lnTo>
                      <a:pt x="0" y="1656"/>
                    </a:lnTo>
                    <a:cubicBezTo>
                      <a:pt x="460" y="1656"/>
                      <a:pt x="833" y="1282"/>
                      <a:pt x="833" y="833"/>
                    </a:cubicBezTo>
                    <a:cubicBezTo>
                      <a:pt x="833" y="373"/>
                      <a:pt x="460" y="0"/>
                      <a:pt x="0" y="0"/>
                    </a:cubicBezTo>
                    <a:close/>
                  </a:path>
                </a:pathLst>
              </a:custGeom>
              <a:solidFill>
                <a:srgbClr val="A9B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633;p69"/>
              <p:cNvSpPr/>
              <p:nvPr/>
            </p:nvSpPr>
            <p:spPr>
              <a:xfrm>
                <a:off x="2833314" y="2606477"/>
                <a:ext cx="53544" cy="5357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40" extrusionOk="0">
                    <a:moveTo>
                      <a:pt x="0" y="1"/>
                    </a:moveTo>
                    <a:lnTo>
                      <a:pt x="1216" y="2039"/>
                    </a:lnTo>
                    <a:lnTo>
                      <a:pt x="2039" y="2039"/>
                    </a:lnTo>
                    <a:cubicBezTo>
                      <a:pt x="2039" y="910"/>
                      <a:pt x="1130" y="1"/>
                      <a:pt x="0" y="1"/>
                    </a:cubicBezTo>
                    <a:close/>
                  </a:path>
                </a:pathLst>
              </a:custGeom>
              <a:solidFill>
                <a:srgbClr val="46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634;p69"/>
              <p:cNvSpPr/>
              <p:nvPr/>
            </p:nvSpPr>
            <p:spPr>
              <a:xfrm>
                <a:off x="2779770" y="2606477"/>
                <a:ext cx="85476" cy="53570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40" extrusionOk="0">
                    <a:moveTo>
                      <a:pt x="2039" y="1"/>
                    </a:moveTo>
                    <a:cubicBezTo>
                      <a:pt x="910" y="1"/>
                      <a:pt x="1" y="910"/>
                      <a:pt x="1" y="2039"/>
                    </a:cubicBezTo>
                    <a:lnTo>
                      <a:pt x="3255" y="2039"/>
                    </a:lnTo>
                    <a:cubicBezTo>
                      <a:pt x="3255" y="910"/>
                      <a:pt x="2709" y="1"/>
                      <a:pt x="2039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635;p69"/>
              <p:cNvSpPr/>
              <p:nvPr/>
            </p:nvSpPr>
            <p:spPr>
              <a:xfrm>
                <a:off x="2833813" y="2525570"/>
                <a:ext cx="29437" cy="5908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250" extrusionOk="0">
                    <a:moveTo>
                      <a:pt x="1" y="0"/>
                    </a:moveTo>
                    <a:lnTo>
                      <a:pt x="1" y="2249"/>
                    </a:lnTo>
                    <a:cubicBezTo>
                      <a:pt x="623" y="2249"/>
                      <a:pt x="1120" y="1742"/>
                      <a:pt x="1120" y="1120"/>
                    </a:cubicBezTo>
                    <a:cubicBezTo>
                      <a:pt x="1120" y="498"/>
                      <a:pt x="623" y="0"/>
                      <a:pt x="1" y="0"/>
                    </a:cubicBezTo>
                    <a:close/>
                  </a:path>
                </a:pathLst>
              </a:custGeom>
              <a:solidFill>
                <a:srgbClr val="46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636;p69"/>
              <p:cNvSpPr/>
              <p:nvPr/>
            </p:nvSpPr>
            <p:spPr>
              <a:xfrm>
                <a:off x="2803404" y="2525570"/>
                <a:ext cx="45010" cy="5908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250" extrusionOk="0">
                    <a:moveTo>
                      <a:pt x="1130" y="0"/>
                    </a:moveTo>
                    <a:cubicBezTo>
                      <a:pt x="508" y="0"/>
                      <a:pt x="1" y="498"/>
                      <a:pt x="1" y="1120"/>
                    </a:cubicBezTo>
                    <a:cubicBezTo>
                      <a:pt x="1" y="1742"/>
                      <a:pt x="508" y="2249"/>
                      <a:pt x="1130" y="2249"/>
                    </a:cubicBezTo>
                    <a:lnTo>
                      <a:pt x="1159" y="2249"/>
                    </a:lnTo>
                    <a:cubicBezTo>
                      <a:pt x="1465" y="2230"/>
                      <a:pt x="1714" y="1732"/>
                      <a:pt x="1714" y="1120"/>
                    </a:cubicBezTo>
                    <a:cubicBezTo>
                      <a:pt x="1714" y="507"/>
                      <a:pt x="1465" y="10"/>
                      <a:pt x="1159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637;p69"/>
              <p:cNvSpPr/>
              <p:nvPr/>
            </p:nvSpPr>
            <p:spPr>
              <a:xfrm>
                <a:off x="2737570" y="2539146"/>
                <a:ext cx="28912" cy="4348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56" extrusionOk="0">
                    <a:moveTo>
                      <a:pt x="823" y="0"/>
                    </a:moveTo>
                    <a:cubicBezTo>
                      <a:pt x="364" y="0"/>
                      <a:pt x="0" y="373"/>
                      <a:pt x="0" y="833"/>
                    </a:cubicBezTo>
                    <a:cubicBezTo>
                      <a:pt x="0" y="1282"/>
                      <a:pt x="364" y="1656"/>
                      <a:pt x="823" y="1656"/>
                    </a:cubicBezTo>
                    <a:cubicBezTo>
                      <a:pt x="986" y="1656"/>
                      <a:pt x="1101" y="1292"/>
                      <a:pt x="1101" y="833"/>
                    </a:cubicBezTo>
                    <a:cubicBezTo>
                      <a:pt x="1101" y="373"/>
                      <a:pt x="976" y="0"/>
                      <a:pt x="823" y="0"/>
                    </a:cubicBezTo>
                    <a:close/>
                  </a:path>
                </a:pathLst>
              </a:custGeom>
              <a:solidFill>
                <a:srgbClr val="CE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638;p69"/>
              <p:cNvSpPr/>
              <p:nvPr/>
            </p:nvSpPr>
            <p:spPr>
              <a:xfrm>
                <a:off x="2884573" y="2539146"/>
                <a:ext cx="29175" cy="4348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656" extrusionOk="0">
                    <a:moveTo>
                      <a:pt x="833" y="0"/>
                    </a:moveTo>
                    <a:cubicBezTo>
                      <a:pt x="374" y="0"/>
                      <a:pt x="1" y="373"/>
                      <a:pt x="1" y="833"/>
                    </a:cubicBezTo>
                    <a:cubicBezTo>
                      <a:pt x="1" y="1282"/>
                      <a:pt x="374" y="1656"/>
                      <a:pt x="833" y="1656"/>
                    </a:cubicBezTo>
                    <a:cubicBezTo>
                      <a:pt x="986" y="1656"/>
                      <a:pt x="1111" y="1292"/>
                      <a:pt x="1111" y="833"/>
                    </a:cubicBezTo>
                    <a:cubicBezTo>
                      <a:pt x="1111" y="373"/>
                      <a:pt x="986" y="0"/>
                      <a:pt x="833" y="0"/>
                    </a:cubicBezTo>
                    <a:close/>
                  </a:path>
                </a:pathLst>
              </a:custGeom>
              <a:solidFill>
                <a:srgbClr val="CE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639;p69"/>
              <p:cNvSpPr/>
              <p:nvPr/>
            </p:nvSpPr>
            <p:spPr>
              <a:xfrm>
                <a:off x="2661416" y="2422342"/>
                <a:ext cx="344059" cy="340671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12973" extrusionOk="0">
                    <a:moveTo>
                      <a:pt x="6757" y="1127"/>
                    </a:moveTo>
                    <a:cubicBezTo>
                      <a:pt x="9551" y="1232"/>
                      <a:pt x="11800" y="3481"/>
                      <a:pt x="11906" y="6276"/>
                    </a:cubicBezTo>
                    <a:lnTo>
                      <a:pt x="11418" y="6276"/>
                    </a:lnTo>
                    <a:cubicBezTo>
                      <a:pt x="11140" y="6276"/>
                      <a:pt x="11140" y="6687"/>
                      <a:pt x="11418" y="6687"/>
                    </a:cubicBezTo>
                    <a:lnTo>
                      <a:pt x="11906" y="6687"/>
                    </a:lnTo>
                    <a:cubicBezTo>
                      <a:pt x="11800" y="9492"/>
                      <a:pt x="9551" y="11741"/>
                      <a:pt x="6757" y="11846"/>
                    </a:cubicBezTo>
                    <a:lnTo>
                      <a:pt x="6757" y="11358"/>
                    </a:lnTo>
                    <a:cubicBezTo>
                      <a:pt x="6757" y="11219"/>
                      <a:pt x="6652" y="11150"/>
                      <a:pt x="6546" y="11150"/>
                    </a:cubicBezTo>
                    <a:cubicBezTo>
                      <a:pt x="6441" y="11150"/>
                      <a:pt x="6336" y="11219"/>
                      <a:pt x="6336" y="11358"/>
                    </a:cubicBezTo>
                    <a:lnTo>
                      <a:pt x="6336" y="11846"/>
                    </a:lnTo>
                    <a:cubicBezTo>
                      <a:pt x="3541" y="11741"/>
                      <a:pt x="1292" y="9492"/>
                      <a:pt x="1187" y="6697"/>
                    </a:cubicBezTo>
                    <a:lnTo>
                      <a:pt x="1675" y="6697"/>
                    </a:lnTo>
                    <a:cubicBezTo>
                      <a:pt x="1953" y="6697"/>
                      <a:pt x="1953" y="6285"/>
                      <a:pt x="1675" y="6285"/>
                    </a:cubicBezTo>
                    <a:lnTo>
                      <a:pt x="1187" y="6285"/>
                    </a:lnTo>
                    <a:cubicBezTo>
                      <a:pt x="1292" y="3481"/>
                      <a:pt x="3541" y="1232"/>
                      <a:pt x="6336" y="1127"/>
                    </a:cubicBezTo>
                    <a:lnTo>
                      <a:pt x="6336" y="1615"/>
                    </a:lnTo>
                    <a:cubicBezTo>
                      <a:pt x="6336" y="1754"/>
                      <a:pt x="6441" y="1823"/>
                      <a:pt x="6546" y="1823"/>
                    </a:cubicBezTo>
                    <a:cubicBezTo>
                      <a:pt x="6652" y="1823"/>
                      <a:pt x="6757" y="1754"/>
                      <a:pt x="6757" y="1615"/>
                    </a:cubicBezTo>
                    <a:lnTo>
                      <a:pt x="6757" y="1127"/>
                    </a:lnTo>
                    <a:close/>
                    <a:moveTo>
                      <a:pt x="6546" y="0"/>
                    </a:moveTo>
                    <a:cubicBezTo>
                      <a:pt x="6441" y="0"/>
                      <a:pt x="6336" y="70"/>
                      <a:pt x="6336" y="208"/>
                    </a:cubicBezTo>
                    <a:lnTo>
                      <a:pt x="6336" y="716"/>
                    </a:lnTo>
                    <a:cubicBezTo>
                      <a:pt x="3312" y="821"/>
                      <a:pt x="881" y="3252"/>
                      <a:pt x="775" y="6285"/>
                    </a:cubicBezTo>
                    <a:lnTo>
                      <a:pt x="278" y="6285"/>
                    </a:lnTo>
                    <a:cubicBezTo>
                      <a:pt x="0" y="6285"/>
                      <a:pt x="0" y="6697"/>
                      <a:pt x="278" y="6697"/>
                    </a:cubicBezTo>
                    <a:lnTo>
                      <a:pt x="775" y="6697"/>
                    </a:lnTo>
                    <a:cubicBezTo>
                      <a:pt x="890" y="9721"/>
                      <a:pt x="3312" y="12152"/>
                      <a:pt x="6345" y="12267"/>
                    </a:cubicBezTo>
                    <a:lnTo>
                      <a:pt x="6345" y="12765"/>
                    </a:lnTo>
                    <a:cubicBezTo>
                      <a:pt x="6345" y="12903"/>
                      <a:pt x="6448" y="12973"/>
                      <a:pt x="6551" y="12973"/>
                    </a:cubicBezTo>
                    <a:cubicBezTo>
                      <a:pt x="6654" y="12973"/>
                      <a:pt x="6757" y="12903"/>
                      <a:pt x="6757" y="12765"/>
                    </a:cubicBezTo>
                    <a:lnTo>
                      <a:pt x="6757" y="12267"/>
                    </a:lnTo>
                    <a:cubicBezTo>
                      <a:pt x="9791" y="12152"/>
                      <a:pt x="12212" y="9721"/>
                      <a:pt x="12327" y="6697"/>
                    </a:cubicBezTo>
                    <a:lnTo>
                      <a:pt x="12834" y="6697"/>
                    </a:lnTo>
                    <a:cubicBezTo>
                      <a:pt x="13099" y="6697"/>
                      <a:pt x="13102" y="6285"/>
                      <a:pt x="12843" y="6285"/>
                    </a:cubicBezTo>
                    <a:cubicBezTo>
                      <a:pt x="12840" y="6285"/>
                      <a:pt x="12837" y="6285"/>
                      <a:pt x="12834" y="6285"/>
                    </a:cubicBezTo>
                    <a:lnTo>
                      <a:pt x="12317" y="6285"/>
                    </a:lnTo>
                    <a:cubicBezTo>
                      <a:pt x="12212" y="3252"/>
                      <a:pt x="9781" y="821"/>
                      <a:pt x="6757" y="716"/>
                    </a:cubicBezTo>
                    <a:lnTo>
                      <a:pt x="6757" y="208"/>
                    </a:lnTo>
                    <a:cubicBezTo>
                      <a:pt x="6757" y="70"/>
                      <a:pt x="6652" y="0"/>
                      <a:pt x="6546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177348" y="3951361"/>
            <a:ext cx="478059" cy="478059"/>
            <a:chOff x="7177348" y="3951361"/>
            <a:chExt cx="478059" cy="478059"/>
          </a:xfrm>
        </p:grpSpPr>
        <p:sp>
          <p:nvSpPr>
            <p:cNvPr id="185" name="Oval 184"/>
            <p:cNvSpPr/>
            <p:nvPr/>
          </p:nvSpPr>
          <p:spPr>
            <a:xfrm>
              <a:off x="7177348" y="3951361"/>
              <a:ext cx="478059" cy="4780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17" name="Google Shape;7686;p68"/>
            <p:cNvGrpSpPr/>
            <p:nvPr/>
          </p:nvGrpSpPr>
          <p:grpSpPr>
            <a:xfrm>
              <a:off x="7302451" y="4116898"/>
              <a:ext cx="227853" cy="173474"/>
              <a:chOff x="2622794" y="1990868"/>
              <a:chExt cx="389090" cy="296231"/>
            </a:xfrm>
          </p:grpSpPr>
          <p:sp>
            <p:nvSpPr>
              <p:cNvPr id="18" name="Google Shape;7687;p68"/>
              <p:cNvSpPr/>
              <p:nvPr/>
            </p:nvSpPr>
            <p:spPr>
              <a:xfrm>
                <a:off x="2654910" y="1990868"/>
                <a:ext cx="324873" cy="224468"/>
              </a:xfrm>
              <a:custGeom>
                <a:avLst/>
                <a:gdLst/>
                <a:ahLst/>
                <a:cxnLst/>
                <a:rect l="l" t="t" r="r" b="b"/>
                <a:pathLst>
                  <a:path w="21698" h="14992" extrusionOk="0">
                    <a:moveTo>
                      <a:pt x="378" y="1"/>
                    </a:moveTo>
                    <a:cubicBezTo>
                      <a:pt x="168" y="1"/>
                      <a:pt x="0" y="148"/>
                      <a:pt x="0" y="358"/>
                    </a:cubicBezTo>
                    <a:lnTo>
                      <a:pt x="0" y="14991"/>
                    </a:lnTo>
                    <a:lnTo>
                      <a:pt x="21697" y="14991"/>
                    </a:lnTo>
                    <a:lnTo>
                      <a:pt x="21697" y="358"/>
                    </a:lnTo>
                    <a:cubicBezTo>
                      <a:pt x="21697" y="148"/>
                      <a:pt x="21529" y="1"/>
                      <a:pt x="21340" y="1"/>
                    </a:cubicBezTo>
                    <a:close/>
                  </a:path>
                </a:pathLst>
              </a:custGeom>
              <a:solidFill>
                <a:srgbClr val="EA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688;p68"/>
              <p:cNvSpPr/>
              <p:nvPr/>
            </p:nvSpPr>
            <p:spPr>
              <a:xfrm>
                <a:off x="2654910" y="1990868"/>
                <a:ext cx="324873" cy="224468"/>
              </a:xfrm>
              <a:custGeom>
                <a:avLst/>
                <a:gdLst/>
                <a:ahLst/>
                <a:cxnLst/>
                <a:rect l="l" t="t" r="r" b="b"/>
                <a:pathLst>
                  <a:path w="21698" h="14992" extrusionOk="0">
                    <a:moveTo>
                      <a:pt x="18607" y="1"/>
                    </a:moveTo>
                    <a:cubicBezTo>
                      <a:pt x="18817" y="1"/>
                      <a:pt x="18964" y="169"/>
                      <a:pt x="18964" y="358"/>
                    </a:cubicBezTo>
                    <a:lnTo>
                      <a:pt x="18964" y="12826"/>
                    </a:lnTo>
                    <a:cubicBezTo>
                      <a:pt x="18964" y="13057"/>
                      <a:pt x="18775" y="13267"/>
                      <a:pt x="18543" y="13267"/>
                    </a:cubicBezTo>
                    <a:lnTo>
                      <a:pt x="0" y="13267"/>
                    </a:lnTo>
                    <a:lnTo>
                      <a:pt x="0" y="14991"/>
                    </a:lnTo>
                    <a:lnTo>
                      <a:pt x="21697" y="14991"/>
                    </a:lnTo>
                    <a:lnTo>
                      <a:pt x="21697" y="358"/>
                    </a:lnTo>
                    <a:cubicBezTo>
                      <a:pt x="21697" y="169"/>
                      <a:pt x="21529" y="1"/>
                      <a:pt x="21340" y="1"/>
                    </a:cubicBezTo>
                    <a:close/>
                  </a:path>
                </a:pathLst>
              </a:custGeom>
              <a:solidFill>
                <a:srgbClr val="BB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89;p68"/>
              <p:cNvSpPr/>
              <p:nvPr/>
            </p:nvSpPr>
            <p:spPr>
              <a:xfrm>
                <a:off x="2679135" y="2015108"/>
                <a:ext cx="276407" cy="162137"/>
              </a:xfrm>
              <a:custGeom>
                <a:avLst/>
                <a:gdLst/>
                <a:ahLst/>
                <a:cxnLst/>
                <a:rect l="l" t="t" r="r" b="b"/>
                <a:pathLst>
                  <a:path w="18461" h="10829" extrusionOk="0">
                    <a:moveTo>
                      <a:pt x="232" y="1"/>
                    </a:moveTo>
                    <a:cubicBezTo>
                      <a:pt x="106" y="1"/>
                      <a:pt x="1" y="106"/>
                      <a:pt x="1" y="211"/>
                    </a:cubicBezTo>
                    <a:lnTo>
                      <a:pt x="1" y="10597"/>
                    </a:lnTo>
                    <a:cubicBezTo>
                      <a:pt x="1" y="10723"/>
                      <a:pt x="106" y="10828"/>
                      <a:pt x="232" y="10828"/>
                    </a:cubicBezTo>
                    <a:lnTo>
                      <a:pt x="18250" y="10828"/>
                    </a:lnTo>
                    <a:cubicBezTo>
                      <a:pt x="18355" y="10828"/>
                      <a:pt x="18460" y="10723"/>
                      <a:pt x="18460" y="10597"/>
                    </a:cubicBezTo>
                    <a:lnTo>
                      <a:pt x="18460" y="211"/>
                    </a:lnTo>
                    <a:cubicBezTo>
                      <a:pt x="18460" y="106"/>
                      <a:pt x="18355" y="1"/>
                      <a:pt x="18250" y="1"/>
                    </a:cubicBezTo>
                    <a:close/>
                  </a:path>
                </a:pathLst>
              </a:custGeom>
              <a:solidFill>
                <a:srgbClr val="9BA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690;p68"/>
              <p:cNvSpPr/>
              <p:nvPr/>
            </p:nvSpPr>
            <p:spPr>
              <a:xfrm>
                <a:off x="2679135" y="2015108"/>
                <a:ext cx="276722" cy="162137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0829" extrusionOk="0">
                    <a:moveTo>
                      <a:pt x="17346" y="1"/>
                    </a:moveTo>
                    <a:lnTo>
                      <a:pt x="17346" y="9546"/>
                    </a:lnTo>
                    <a:cubicBezTo>
                      <a:pt x="17346" y="9672"/>
                      <a:pt x="17262" y="9777"/>
                      <a:pt x="17136" y="9777"/>
                    </a:cubicBezTo>
                    <a:lnTo>
                      <a:pt x="1" y="9777"/>
                    </a:lnTo>
                    <a:lnTo>
                      <a:pt x="1" y="10597"/>
                    </a:lnTo>
                    <a:cubicBezTo>
                      <a:pt x="1" y="10723"/>
                      <a:pt x="106" y="10828"/>
                      <a:pt x="232" y="10828"/>
                    </a:cubicBezTo>
                    <a:lnTo>
                      <a:pt x="18250" y="10828"/>
                    </a:lnTo>
                    <a:cubicBezTo>
                      <a:pt x="18376" y="10828"/>
                      <a:pt x="18481" y="10723"/>
                      <a:pt x="18481" y="10597"/>
                    </a:cubicBezTo>
                    <a:lnTo>
                      <a:pt x="18481" y="211"/>
                    </a:lnTo>
                    <a:cubicBezTo>
                      <a:pt x="18481" y="85"/>
                      <a:pt x="18376" y="1"/>
                      <a:pt x="18250" y="1"/>
                    </a:cubicBezTo>
                    <a:close/>
                  </a:path>
                </a:pathLst>
              </a:custGeom>
              <a:solidFill>
                <a:srgbClr val="849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691;p68"/>
              <p:cNvSpPr/>
              <p:nvPr/>
            </p:nvSpPr>
            <p:spPr>
              <a:xfrm>
                <a:off x="2622794" y="2264430"/>
                <a:ext cx="388776" cy="22668"/>
              </a:xfrm>
              <a:custGeom>
                <a:avLst/>
                <a:gdLst/>
                <a:ahLst/>
                <a:cxnLst/>
                <a:rect l="l" t="t" r="r" b="b"/>
                <a:pathLst>
                  <a:path w="25966" h="1514" extrusionOk="0">
                    <a:moveTo>
                      <a:pt x="1" y="0"/>
                    </a:moveTo>
                    <a:lnTo>
                      <a:pt x="1" y="1009"/>
                    </a:lnTo>
                    <a:cubicBezTo>
                      <a:pt x="1" y="1283"/>
                      <a:pt x="232" y="1514"/>
                      <a:pt x="505" y="1514"/>
                    </a:cubicBezTo>
                    <a:lnTo>
                      <a:pt x="25482" y="1514"/>
                    </a:lnTo>
                    <a:cubicBezTo>
                      <a:pt x="25755" y="1493"/>
                      <a:pt x="25966" y="1283"/>
                      <a:pt x="25966" y="1009"/>
                    </a:cubicBezTo>
                    <a:lnTo>
                      <a:pt x="25966" y="0"/>
                    </a:lnTo>
                    <a:close/>
                  </a:path>
                </a:pathLst>
              </a:custGeom>
              <a:solidFill>
                <a:srgbClr val="738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92;p68"/>
              <p:cNvSpPr/>
              <p:nvPr/>
            </p:nvSpPr>
            <p:spPr>
              <a:xfrm>
                <a:off x="2623108" y="2201471"/>
                <a:ext cx="388776" cy="62974"/>
              </a:xfrm>
              <a:custGeom>
                <a:avLst/>
                <a:gdLst/>
                <a:ahLst/>
                <a:cxnLst/>
                <a:rect l="l" t="t" r="r" b="b"/>
                <a:pathLst>
                  <a:path w="25966" h="4206" extrusionOk="0">
                    <a:moveTo>
                      <a:pt x="2124" y="0"/>
                    </a:moveTo>
                    <a:lnTo>
                      <a:pt x="1" y="4205"/>
                    </a:lnTo>
                    <a:lnTo>
                      <a:pt x="25966" y="4205"/>
                    </a:lnTo>
                    <a:lnTo>
                      <a:pt x="23821" y="0"/>
                    </a:lnTo>
                    <a:close/>
                  </a:path>
                </a:pathLst>
              </a:custGeom>
              <a:solidFill>
                <a:srgbClr val="A1B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93;p68"/>
              <p:cNvSpPr/>
              <p:nvPr/>
            </p:nvSpPr>
            <p:spPr>
              <a:xfrm>
                <a:off x="2623108" y="2201471"/>
                <a:ext cx="388776" cy="62974"/>
              </a:xfrm>
              <a:custGeom>
                <a:avLst/>
                <a:gdLst/>
                <a:ahLst/>
                <a:cxnLst/>
                <a:rect l="l" t="t" r="r" b="b"/>
                <a:pathLst>
                  <a:path w="25966" h="4206" extrusionOk="0">
                    <a:moveTo>
                      <a:pt x="20752" y="0"/>
                    </a:moveTo>
                    <a:lnTo>
                      <a:pt x="22160" y="2754"/>
                    </a:lnTo>
                    <a:cubicBezTo>
                      <a:pt x="22328" y="3070"/>
                      <a:pt x="22097" y="3448"/>
                      <a:pt x="21740" y="3448"/>
                    </a:cubicBezTo>
                    <a:lnTo>
                      <a:pt x="379" y="3448"/>
                    </a:lnTo>
                    <a:lnTo>
                      <a:pt x="1" y="4205"/>
                    </a:lnTo>
                    <a:lnTo>
                      <a:pt x="25966" y="4205"/>
                    </a:lnTo>
                    <a:lnTo>
                      <a:pt x="23821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694;p68"/>
              <p:cNvSpPr/>
              <p:nvPr/>
            </p:nvSpPr>
            <p:spPr>
              <a:xfrm>
                <a:off x="2766021" y="2232943"/>
                <a:ext cx="102951" cy="31502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2104" extrusionOk="0">
                    <a:moveTo>
                      <a:pt x="842" y="1"/>
                    </a:moveTo>
                    <a:cubicBezTo>
                      <a:pt x="673" y="1"/>
                      <a:pt x="547" y="106"/>
                      <a:pt x="505" y="253"/>
                    </a:cubicBezTo>
                    <a:lnTo>
                      <a:pt x="1" y="2103"/>
                    </a:lnTo>
                    <a:lnTo>
                      <a:pt x="6876" y="2103"/>
                    </a:lnTo>
                    <a:lnTo>
                      <a:pt x="6371" y="253"/>
                    </a:lnTo>
                    <a:cubicBezTo>
                      <a:pt x="6329" y="106"/>
                      <a:pt x="6182" y="1"/>
                      <a:pt x="6035" y="1"/>
                    </a:cubicBezTo>
                    <a:close/>
                  </a:path>
                </a:pathLst>
              </a:custGeom>
              <a:solidFill>
                <a:srgbClr val="EA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695;p68"/>
              <p:cNvSpPr/>
              <p:nvPr/>
            </p:nvSpPr>
            <p:spPr>
              <a:xfrm>
                <a:off x="2766021" y="2253096"/>
                <a:ext cx="102951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758" extrusionOk="0">
                    <a:moveTo>
                      <a:pt x="211" y="0"/>
                    </a:moveTo>
                    <a:lnTo>
                      <a:pt x="1" y="757"/>
                    </a:lnTo>
                    <a:lnTo>
                      <a:pt x="6876" y="757"/>
                    </a:lnTo>
                    <a:lnTo>
                      <a:pt x="6665" y="0"/>
                    </a:lnTo>
                    <a:close/>
                  </a:path>
                </a:pathLst>
              </a:custGeom>
              <a:solidFill>
                <a:srgbClr val="BB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6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5"/>
          <p:cNvSpPr txBox="1">
            <a:spLocks noGrp="1"/>
          </p:cNvSpPr>
          <p:nvPr>
            <p:ph type="title"/>
          </p:nvPr>
        </p:nvSpPr>
        <p:spPr>
          <a:xfrm>
            <a:off x="2013895" y="484751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chemeClr val="tx1">
                    <a:lumMod val="10000"/>
                  </a:schemeClr>
                </a:solidFill>
              </a:rPr>
              <a:t>Back to school amid Covid19</a:t>
            </a:r>
            <a:endParaRPr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090" name="Google Shape;1090;p55"/>
          <p:cNvGrpSpPr/>
          <p:nvPr/>
        </p:nvGrpSpPr>
        <p:grpSpPr>
          <a:xfrm>
            <a:off x="1640160" y="1717821"/>
            <a:ext cx="4021500" cy="3062887"/>
            <a:chOff x="720010" y="1419647"/>
            <a:chExt cx="4021500" cy="3062887"/>
          </a:xfrm>
        </p:grpSpPr>
        <p:sp>
          <p:nvSpPr>
            <p:cNvPr id="1091" name="Google Shape;1091;p55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5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5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5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95" name="Google Shape;1095;p55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98" name="Google Shape;1098;p55"/>
          <p:cNvSpPr txBox="1">
            <a:spLocks noGrp="1"/>
          </p:cNvSpPr>
          <p:nvPr>
            <p:ph type="subTitle" idx="4294967295"/>
          </p:nvPr>
        </p:nvSpPr>
        <p:spPr>
          <a:xfrm>
            <a:off x="6098764" y="2544993"/>
            <a:ext cx="2689500" cy="8883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285750" indent="-285750">
              <a:spcAft>
                <a:spcPts val="1600"/>
              </a:spcAft>
              <a:buClrTx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Safe and clean – Covid compliant environment </a:t>
            </a:r>
          </a:p>
          <a:p>
            <a:pPr marL="285750" indent="-285750">
              <a:spcAft>
                <a:spcPts val="1600"/>
              </a:spcAft>
              <a:buClrTx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15</a:t>
            </a:r>
            <a:r>
              <a:rPr lang="en-ZA" baseline="30000" dirty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 of February 2021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oogle Shape;1170;p57"/>
          <p:cNvGrpSpPr/>
          <p:nvPr/>
        </p:nvGrpSpPr>
        <p:grpSpPr>
          <a:xfrm>
            <a:off x="1778309" y="1641537"/>
            <a:ext cx="3748499" cy="2490456"/>
            <a:chOff x="978573" y="2688550"/>
            <a:chExt cx="2082971" cy="1383900"/>
          </a:xfrm>
        </p:grpSpPr>
        <p:sp>
          <p:nvSpPr>
            <p:cNvPr id="14" name="Google Shape;1171;p57"/>
            <p:cNvSpPr/>
            <p:nvPr/>
          </p:nvSpPr>
          <p:spPr>
            <a:xfrm>
              <a:off x="978573" y="3769700"/>
              <a:ext cx="2082971" cy="302750"/>
            </a:xfrm>
            <a:custGeom>
              <a:avLst/>
              <a:gdLst/>
              <a:ahLst/>
              <a:cxnLst/>
              <a:rect l="l" t="t" r="r" b="b"/>
              <a:pathLst>
                <a:path w="71657" h="12110" extrusionOk="0">
                  <a:moveTo>
                    <a:pt x="0" y="1"/>
                  </a:moveTo>
                  <a:lnTo>
                    <a:pt x="0" y="12110"/>
                  </a:lnTo>
                  <a:lnTo>
                    <a:pt x="71657" y="12110"/>
                  </a:lnTo>
                  <a:lnTo>
                    <a:pt x="71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2;p57"/>
            <p:cNvSpPr/>
            <p:nvPr/>
          </p:nvSpPr>
          <p:spPr>
            <a:xfrm>
              <a:off x="1948850" y="3226125"/>
              <a:ext cx="957150" cy="616725"/>
            </a:xfrm>
            <a:custGeom>
              <a:avLst/>
              <a:gdLst/>
              <a:ahLst/>
              <a:cxnLst/>
              <a:rect l="l" t="t" r="r" b="b"/>
              <a:pathLst>
                <a:path w="38286" h="24669" extrusionOk="0">
                  <a:moveTo>
                    <a:pt x="19582" y="1"/>
                  </a:moveTo>
                  <a:cubicBezTo>
                    <a:pt x="18711" y="1"/>
                    <a:pt x="17836" y="118"/>
                    <a:pt x="16991" y="327"/>
                  </a:cubicBezTo>
                  <a:cubicBezTo>
                    <a:pt x="15303" y="741"/>
                    <a:pt x="12017" y="1994"/>
                    <a:pt x="10584" y="2970"/>
                  </a:cubicBezTo>
                  <a:cubicBezTo>
                    <a:pt x="6560" y="5716"/>
                    <a:pt x="4913" y="7168"/>
                    <a:pt x="2334" y="11003"/>
                  </a:cubicBezTo>
                  <a:cubicBezTo>
                    <a:pt x="1926" y="11609"/>
                    <a:pt x="1418" y="13051"/>
                    <a:pt x="1098" y="13707"/>
                  </a:cubicBezTo>
                  <a:cubicBezTo>
                    <a:pt x="497" y="14953"/>
                    <a:pt x="139" y="16317"/>
                    <a:pt x="65" y="17696"/>
                  </a:cubicBezTo>
                  <a:cubicBezTo>
                    <a:pt x="0" y="18828"/>
                    <a:pt x="150" y="20043"/>
                    <a:pt x="867" y="20924"/>
                  </a:cubicBezTo>
                  <a:cubicBezTo>
                    <a:pt x="1427" y="21615"/>
                    <a:pt x="2315" y="22025"/>
                    <a:pt x="3205" y="22025"/>
                  </a:cubicBezTo>
                  <a:cubicBezTo>
                    <a:pt x="3306" y="22025"/>
                    <a:pt x="3407" y="22020"/>
                    <a:pt x="3507" y="22009"/>
                  </a:cubicBezTo>
                  <a:lnTo>
                    <a:pt x="3409" y="21934"/>
                  </a:lnTo>
                  <a:lnTo>
                    <a:pt x="3409" y="21934"/>
                  </a:lnTo>
                  <a:cubicBezTo>
                    <a:pt x="5852" y="22009"/>
                    <a:pt x="8295" y="22084"/>
                    <a:pt x="10734" y="22159"/>
                  </a:cubicBezTo>
                  <a:cubicBezTo>
                    <a:pt x="11368" y="22181"/>
                    <a:pt x="12005" y="22200"/>
                    <a:pt x="12641" y="22200"/>
                  </a:cubicBezTo>
                  <a:cubicBezTo>
                    <a:pt x="12803" y="22200"/>
                    <a:pt x="12964" y="22199"/>
                    <a:pt x="13126" y="22196"/>
                  </a:cubicBezTo>
                  <a:cubicBezTo>
                    <a:pt x="14909" y="22166"/>
                    <a:pt x="15994" y="22030"/>
                    <a:pt x="17763" y="21808"/>
                  </a:cubicBezTo>
                  <a:cubicBezTo>
                    <a:pt x="17933" y="22823"/>
                    <a:pt x="19478" y="23102"/>
                    <a:pt x="20955" y="23704"/>
                  </a:cubicBezTo>
                  <a:cubicBezTo>
                    <a:pt x="22571" y="24361"/>
                    <a:pt x="24692" y="24669"/>
                    <a:pt x="26758" y="24669"/>
                  </a:cubicBezTo>
                  <a:cubicBezTo>
                    <a:pt x="28254" y="24669"/>
                    <a:pt x="29721" y="24507"/>
                    <a:pt x="30947" y="24200"/>
                  </a:cubicBezTo>
                  <a:cubicBezTo>
                    <a:pt x="34043" y="23429"/>
                    <a:pt x="36367" y="22319"/>
                    <a:pt x="37139" y="21424"/>
                  </a:cubicBezTo>
                  <a:cubicBezTo>
                    <a:pt x="37598" y="20893"/>
                    <a:pt x="37949" y="18178"/>
                    <a:pt x="38085" y="17491"/>
                  </a:cubicBezTo>
                  <a:cubicBezTo>
                    <a:pt x="38286" y="16504"/>
                    <a:pt x="37874" y="13548"/>
                    <a:pt x="37534" y="12602"/>
                  </a:cubicBezTo>
                  <a:cubicBezTo>
                    <a:pt x="36704" y="10306"/>
                    <a:pt x="36190" y="9012"/>
                    <a:pt x="34819" y="7407"/>
                  </a:cubicBezTo>
                  <a:cubicBezTo>
                    <a:pt x="31536" y="3557"/>
                    <a:pt x="26732" y="892"/>
                    <a:pt x="21698" y="252"/>
                  </a:cubicBezTo>
                  <a:lnTo>
                    <a:pt x="21698" y="252"/>
                  </a:lnTo>
                  <a:cubicBezTo>
                    <a:pt x="21007" y="80"/>
                    <a:pt x="20296" y="1"/>
                    <a:pt x="19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3;p57"/>
            <p:cNvSpPr/>
            <p:nvPr/>
          </p:nvSpPr>
          <p:spPr>
            <a:xfrm>
              <a:off x="2432850" y="3548250"/>
              <a:ext cx="244025" cy="145825"/>
            </a:xfrm>
            <a:custGeom>
              <a:avLst/>
              <a:gdLst/>
              <a:ahLst/>
              <a:cxnLst/>
              <a:rect l="l" t="t" r="r" b="b"/>
              <a:pathLst>
                <a:path w="9761" h="5833" extrusionOk="0">
                  <a:moveTo>
                    <a:pt x="9465" y="1"/>
                  </a:moveTo>
                  <a:cubicBezTo>
                    <a:pt x="9423" y="1"/>
                    <a:pt x="9379" y="30"/>
                    <a:pt x="9379" y="81"/>
                  </a:cubicBezTo>
                  <a:cubicBezTo>
                    <a:pt x="9399" y="1997"/>
                    <a:pt x="7888" y="3956"/>
                    <a:pt x="6167" y="4671"/>
                  </a:cubicBezTo>
                  <a:cubicBezTo>
                    <a:pt x="4660" y="5300"/>
                    <a:pt x="3123" y="5720"/>
                    <a:pt x="1530" y="5720"/>
                  </a:cubicBezTo>
                  <a:cubicBezTo>
                    <a:pt x="1030" y="5720"/>
                    <a:pt x="525" y="5679"/>
                    <a:pt x="13" y="5589"/>
                  </a:cubicBezTo>
                  <a:cubicBezTo>
                    <a:pt x="12" y="5589"/>
                    <a:pt x="11" y="5589"/>
                    <a:pt x="10" y="5589"/>
                  </a:cubicBezTo>
                  <a:cubicBezTo>
                    <a:pt x="4" y="5589"/>
                    <a:pt x="0" y="5600"/>
                    <a:pt x="9" y="5603"/>
                  </a:cubicBezTo>
                  <a:cubicBezTo>
                    <a:pt x="639" y="5760"/>
                    <a:pt x="1283" y="5832"/>
                    <a:pt x="1930" y="5832"/>
                  </a:cubicBezTo>
                  <a:cubicBezTo>
                    <a:pt x="3570" y="5832"/>
                    <a:pt x="5224" y="5367"/>
                    <a:pt x="6688" y="4640"/>
                  </a:cubicBezTo>
                  <a:cubicBezTo>
                    <a:pt x="7552" y="4211"/>
                    <a:pt x="8185" y="3531"/>
                    <a:pt x="8695" y="2728"/>
                  </a:cubicBezTo>
                  <a:cubicBezTo>
                    <a:pt x="9188" y="1953"/>
                    <a:pt x="9760" y="1010"/>
                    <a:pt x="9539" y="57"/>
                  </a:cubicBezTo>
                  <a:cubicBezTo>
                    <a:pt x="9530" y="19"/>
                    <a:pt x="9498" y="1"/>
                    <a:pt x="9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4;p57"/>
            <p:cNvSpPr/>
            <p:nvPr/>
          </p:nvSpPr>
          <p:spPr>
            <a:xfrm>
              <a:off x="2203325" y="3399725"/>
              <a:ext cx="13150" cy="62575"/>
            </a:xfrm>
            <a:custGeom>
              <a:avLst/>
              <a:gdLst/>
              <a:ahLst/>
              <a:cxnLst/>
              <a:rect l="l" t="t" r="r" b="b"/>
              <a:pathLst>
                <a:path w="526" h="2503" extrusionOk="0">
                  <a:moveTo>
                    <a:pt x="436" y="0"/>
                  </a:moveTo>
                  <a:cubicBezTo>
                    <a:pt x="408" y="0"/>
                    <a:pt x="382" y="16"/>
                    <a:pt x="375" y="55"/>
                  </a:cubicBezTo>
                  <a:cubicBezTo>
                    <a:pt x="235" y="830"/>
                    <a:pt x="4" y="1653"/>
                    <a:pt x="0" y="2443"/>
                  </a:cubicBezTo>
                  <a:cubicBezTo>
                    <a:pt x="0" y="2482"/>
                    <a:pt x="30" y="2503"/>
                    <a:pt x="61" y="2503"/>
                  </a:cubicBezTo>
                  <a:cubicBezTo>
                    <a:pt x="85" y="2503"/>
                    <a:pt x="110" y="2489"/>
                    <a:pt x="119" y="2460"/>
                  </a:cubicBezTo>
                  <a:cubicBezTo>
                    <a:pt x="364" y="1715"/>
                    <a:pt x="405" y="868"/>
                    <a:pt x="518" y="92"/>
                  </a:cubicBezTo>
                  <a:cubicBezTo>
                    <a:pt x="526" y="37"/>
                    <a:pt x="479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5;p57"/>
            <p:cNvSpPr/>
            <p:nvPr/>
          </p:nvSpPr>
          <p:spPr>
            <a:xfrm>
              <a:off x="2528025" y="3435375"/>
              <a:ext cx="6200" cy="20800"/>
            </a:xfrm>
            <a:custGeom>
              <a:avLst/>
              <a:gdLst/>
              <a:ahLst/>
              <a:cxnLst/>
              <a:rect l="l" t="t" r="r" b="b"/>
              <a:pathLst>
                <a:path w="248" h="832" extrusionOk="0">
                  <a:moveTo>
                    <a:pt x="73" y="1"/>
                  </a:moveTo>
                  <a:cubicBezTo>
                    <a:pt x="39" y="1"/>
                    <a:pt x="1" y="31"/>
                    <a:pt x="9" y="78"/>
                  </a:cubicBezTo>
                  <a:cubicBezTo>
                    <a:pt x="33" y="207"/>
                    <a:pt x="44" y="336"/>
                    <a:pt x="47" y="466"/>
                  </a:cubicBezTo>
                  <a:cubicBezTo>
                    <a:pt x="47" y="571"/>
                    <a:pt x="33" y="680"/>
                    <a:pt x="50" y="782"/>
                  </a:cubicBezTo>
                  <a:cubicBezTo>
                    <a:pt x="57" y="816"/>
                    <a:pt x="83" y="832"/>
                    <a:pt x="110" y="832"/>
                  </a:cubicBezTo>
                  <a:cubicBezTo>
                    <a:pt x="140" y="832"/>
                    <a:pt x="170" y="814"/>
                    <a:pt x="179" y="782"/>
                  </a:cubicBezTo>
                  <a:cubicBezTo>
                    <a:pt x="248" y="565"/>
                    <a:pt x="176" y="262"/>
                    <a:pt x="125" y="44"/>
                  </a:cubicBezTo>
                  <a:cubicBezTo>
                    <a:pt x="118" y="14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6;p57"/>
            <p:cNvSpPr/>
            <p:nvPr/>
          </p:nvSpPr>
          <p:spPr>
            <a:xfrm>
              <a:off x="2563700" y="3410875"/>
              <a:ext cx="7525" cy="20800"/>
            </a:xfrm>
            <a:custGeom>
              <a:avLst/>
              <a:gdLst/>
              <a:ahLst/>
              <a:cxnLst/>
              <a:rect l="l" t="t" r="r" b="b"/>
              <a:pathLst>
                <a:path w="301" h="832" extrusionOk="0">
                  <a:moveTo>
                    <a:pt x="150" y="1"/>
                  </a:moveTo>
                  <a:cubicBezTo>
                    <a:pt x="108" y="1"/>
                    <a:pt x="66" y="29"/>
                    <a:pt x="62" y="85"/>
                  </a:cubicBezTo>
                  <a:cubicBezTo>
                    <a:pt x="52" y="295"/>
                    <a:pt x="1" y="557"/>
                    <a:pt x="59" y="765"/>
                  </a:cubicBezTo>
                  <a:cubicBezTo>
                    <a:pt x="73" y="809"/>
                    <a:pt x="112" y="832"/>
                    <a:pt x="150" y="832"/>
                  </a:cubicBezTo>
                  <a:cubicBezTo>
                    <a:pt x="189" y="832"/>
                    <a:pt x="227" y="809"/>
                    <a:pt x="239" y="765"/>
                  </a:cubicBezTo>
                  <a:cubicBezTo>
                    <a:pt x="300" y="557"/>
                    <a:pt x="246" y="295"/>
                    <a:pt x="236" y="85"/>
                  </a:cubicBezTo>
                  <a:cubicBezTo>
                    <a:pt x="234" y="29"/>
                    <a:pt x="19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7;p57"/>
            <p:cNvSpPr/>
            <p:nvPr/>
          </p:nvSpPr>
          <p:spPr>
            <a:xfrm>
              <a:off x="2560125" y="3494300"/>
              <a:ext cx="4550" cy="10975"/>
            </a:xfrm>
            <a:custGeom>
              <a:avLst/>
              <a:gdLst/>
              <a:ahLst/>
              <a:cxnLst/>
              <a:rect l="l" t="t" r="r" b="b"/>
              <a:pathLst>
                <a:path w="182" h="439" extrusionOk="0">
                  <a:moveTo>
                    <a:pt x="91" y="0"/>
                  </a:moveTo>
                  <a:cubicBezTo>
                    <a:pt x="54" y="0"/>
                    <a:pt x="18" y="24"/>
                    <a:pt x="18" y="72"/>
                  </a:cubicBezTo>
                  <a:cubicBezTo>
                    <a:pt x="15" y="130"/>
                    <a:pt x="15" y="188"/>
                    <a:pt x="15" y="245"/>
                  </a:cubicBezTo>
                  <a:cubicBezTo>
                    <a:pt x="11" y="300"/>
                    <a:pt x="1" y="361"/>
                    <a:pt x="32" y="408"/>
                  </a:cubicBezTo>
                  <a:cubicBezTo>
                    <a:pt x="47" y="429"/>
                    <a:pt x="69" y="439"/>
                    <a:pt x="91" y="439"/>
                  </a:cubicBezTo>
                  <a:cubicBezTo>
                    <a:pt x="113" y="439"/>
                    <a:pt x="136" y="429"/>
                    <a:pt x="151" y="408"/>
                  </a:cubicBezTo>
                  <a:cubicBezTo>
                    <a:pt x="181" y="361"/>
                    <a:pt x="171" y="300"/>
                    <a:pt x="168" y="245"/>
                  </a:cubicBezTo>
                  <a:cubicBezTo>
                    <a:pt x="168" y="188"/>
                    <a:pt x="168" y="130"/>
                    <a:pt x="164" y="72"/>
                  </a:cubicBezTo>
                  <a:cubicBezTo>
                    <a:pt x="164" y="24"/>
                    <a:pt x="128" y="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8;p57"/>
            <p:cNvSpPr/>
            <p:nvPr/>
          </p:nvSpPr>
          <p:spPr>
            <a:xfrm>
              <a:off x="2098525" y="3426025"/>
              <a:ext cx="273650" cy="358075"/>
            </a:xfrm>
            <a:custGeom>
              <a:avLst/>
              <a:gdLst/>
              <a:ahLst/>
              <a:cxnLst/>
              <a:rect l="l" t="t" r="r" b="b"/>
              <a:pathLst>
                <a:path w="10946" h="14323" extrusionOk="0">
                  <a:moveTo>
                    <a:pt x="6882" y="0"/>
                  </a:moveTo>
                  <a:cubicBezTo>
                    <a:pt x="4477" y="0"/>
                    <a:pt x="3" y="3147"/>
                    <a:pt x="1" y="3147"/>
                  </a:cubicBezTo>
                  <a:lnTo>
                    <a:pt x="2304" y="14323"/>
                  </a:lnTo>
                  <a:lnTo>
                    <a:pt x="10946" y="13030"/>
                  </a:lnTo>
                  <a:lnTo>
                    <a:pt x="8367" y="1776"/>
                  </a:lnTo>
                  <a:cubicBezTo>
                    <a:pt x="8434" y="471"/>
                    <a:pt x="7813" y="0"/>
                    <a:pt x="6882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9;p57"/>
            <p:cNvSpPr/>
            <p:nvPr/>
          </p:nvSpPr>
          <p:spPr>
            <a:xfrm>
              <a:off x="2098525" y="3442150"/>
              <a:ext cx="281750" cy="341950"/>
            </a:xfrm>
            <a:custGeom>
              <a:avLst/>
              <a:gdLst/>
              <a:ahLst/>
              <a:cxnLst/>
              <a:rect l="l" t="t" r="r" b="b"/>
              <a:pathLst>
                <a:path w="11270" h="13678" extrusionOk="0">
                  <a:moveTo>
                    <a:pt x="7738" y="0"/>
                  </a:moveTo>
                  <a:cubicBezTo>
                    <a:pt x="4954" y="0"/>
                    <a:pt x="3" y="2641"/>
                    <a:pt x="1" y="2641"/>
                  </a:cubicBezTo>
                  <a:lnTo>
                    <a:pt x="2372" y="13678"/>
                  </a:lnTo>
                  <a:lnTo>
                    <a:pt x="11269" y="12433"/>
                  </a:lnTo>
                  <a:lnTo>
                    <a:pt x="9585" y="1549"/>
                  </a:lnTo>
                  <a:cubicBezTo>
                    <a:pt x="9594" y="409"/>
                    <a:pt x="8833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0;p57"/>
            <p:cNvSpPr/>
            <p:nvPr/>
          </p:nvSpPr>
          <p:spPr>
            <a:xfrm>
              <a:off x="2098525" y="3455325"/>
              <a:ext cx="288550" cy="328775"/>
            </a:xfrm>
            <a:custGeom>
              <a:avLst/>
              <a:gdLst/>
              <a:ahLst/>
              <a:cxnLst/>
              <a:rect l="l" t="t" r="r" b="b"/>
              <a:pathLst>
                <a:path w="11542" h="13151" extrusionOk="0">
                  <a:moveTo>
                    <a:pt x="7705" y="1"/>
                  </a:moveTo>
                  <a:cubicBezTo>
                    <a:pt x="4860" y="1"/>
                    <a:pt x="135" y="1908"/>
                    <a:pt x="1" y="2267"/>
                  </a:cubicBezTo>
                  <a:lnTo>
                    <a:pt x="2430" y="13151"/>
                  </a:lnTo>
                  <a:lnTo>
                    <a:pt x="11541" y="11946"/>
                  </a:lnTo>
                  <a:lnTo>
                    <a:pt x="9817" y="1410"/>
                  </a:lnTo>
                  <a:cubicBezTo>
                    <a:pt x="9848" y="372"/>
                    <a:pt x="8959" y="1"/>
                    <a:pt x="770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1;p57"/>
            <p:cNvSpPr/>
            <p:nvPr/>
          </p:nvSpPr>
          <p:spPr>
            <a:xfrm>
              <a:off x="1983825" y="3447150"/>
              <a:ext cx="127525" cy="319700"/>
            </a:xfrm>
            <a:custGeom>
              <a:avLst/>
              <a:gdLst/>
              <a:ahLst/>
              <a:cxnLst/>
              <a:rect l="l" t="t" r="r" b="b"/>
              <a:pathLst>
                <a:path w="5101" h="12788" extrusionOk="0">
                  <a:moveTo>
                    <a:pt x="847" y="1"/>
                  </a:moveTo>
                  <a:cubicBezTo>
                    <a:pt x="313" y="1"/>
                    <a:pt x="0" y="341"/>
                    <a:pt x="193" y="1264"/>
                  </a:cubicBezTo>
                  <a:cubicBezTo>
                    <a:pt x="847" y="4381"/>
                    <a:pt x="4831" y="12787"/>
                    <a:pt x="4831" y="12787"/>
                  </a:cubicBezTo>
                  <a:lnTo>
                    <a:pt x="4514" y="2652"/>
                  </a:lnTo>
                  <a:cubicBezTo>
                    <a:pt x="5101" y="2286"/>
                    <a:pt x="2230" y="1"/>
                    <a:pt x="847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2;p57"/>
            <p:cNvSpPr/>
            <p:nvPr/>
          </p:nvSpPr>
          <p:spPr>
            <a:xfrm>
              <a:off x="2127025" y="3464175"/>
              <a:ext cx="289825" cy="358200"/>
            </a:xfrm>
            <a:custGeom>
              <a:avLst/>
              <a:gdLst/>
              <a:ahLst/>
              <a:cxnLst/>
              <a:rect l="l" t="t" r="r" b="b"/>
              <a:pathLst>
                <a:path w="11593" h="14328" extrusionOk="0">
                  <a:moveTo>
                    <a:pt x="8538" y="0"/>
                  </a:moveTo>
                  <a:cubicBezTo>
                    <a:pt x="8511" y="0"/>
                    <a:pt x="8483" y="3"/>
                    <a:pt x="8455" y="8"/>
                  </a:cubicBezTo>
                  <a:cubicBezTo>
                    <a:pt x="5673" y="583"/>
                    <a:pt x="2848" y="985"/>
                    <a:pt x="1" y="1175"/>
                  </a:cubicBezTo>
                  <a:lnTo>
                    <a:pt x="2753" y="14328"/>
                  </a:lnTo>
                  <a:lnTo>
                    <a:pt x="11068" y="12780"/>
                  </a:lnTo>
                  <a:cubicBezTo>
                    <a:pt x="11388" y="12723"/>
                    <a:pt x="11593" y="12344"/>
                    <a:pt x="11514" y="11967"/>
                  </a:cubicBezTo>
                  <a:lnTo>
                    <a:pt x="9065" y="495"/>
                  </a:lnTo>
                  <a:cubicBezTo>
                    <a:pt x="9003" y="201"/>
                    <a:pt x="8782" y="0"/>
                    <a:pt x="8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3;p57"/>
            <p:cNvSpPr/>
            <p:nvPr/>
          </p:nvSpPr>
          <p:spPr>
            <a:xfrm>
              <a:off x="1958600" y="3456075"/>
              <a:ext cx="186900" cy="364850"/>
            </a:xfrm>
            <a:custGeom>
              <a:avLst/>
              <a:gdLst/>
              <a:ahLst/>
              <a:cxnLst/>
              <a:rect l="l" t="t" r="r" b="b"/>
              <a:pathLst>
                <a:path w="7476" h="14594" extrusionOk="0">
                  <a:moveTo>
                    <a:pt x="485" y="0"/>
                  </a:moveTo>
                  <a:cubicBezTo>
                    <a:pt x="221" y="0"/>
                    <a:pt x="0" y="299"/>
                    <a:pt x="66" y="638"/>
                  </a:cubicBezTo>
                  <a:lnTo>
                    <a:pt x="2230" y="11907"/>
                  </a:lnTo>
                  <a:cubicBezTo>
                    <a:pt x="2264" y="12073"/>
                    <a:pt x="2362" y="12213"/>
                    <a:pt x="2495" y="12274"/>
                  </a:cubicBezTo>
                  <a:lnTo>
                    <a:pt x="7476" y="14594"/>
                  </a:lnTo>
                  <a:lnTo>
                    <a:pt x="4720" y="1554"/>
                  </a:lnTo>
                  <a:cubicBezTo>
                    <a:pt x="3461" y="1339"/>
                    <a:pt x="2083" y="778"/>
                    <a:pt x="641" y="36"/>
                  </a:cubicBezTo>
                  <a:cubicBezTo>
                    <a:pt x="588" y="11"/>
                    <a:pt x="53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4;p57"/>
            <p:cNvSpPr/>
            <p:nvPr/>
          </p:nvSpPr>
          <p:spPr>
            <a:xfrm>
              <a:off x="2068000" y="3491175"/>
              <a:ext cx="134825" cy="344350"/>
            </a:xfrm>
            <a:custGeom>
              <a:avLst/>
              <a:gdLst/>
              <a:ahLst/>
              <a:cxnLst/>
              <a:rect l="l" t="t" r="r" b="b"/>
              <a:pathLst>
                <a:path w="5393" h="13774" extrusionOk="0">
                  <a:moveTo>
                    <a:pt x="296" y="0"/>
                  </a:moveTo>
                  <a:cubicBezTo>
                    <a:pt x="110" y="0"/>
                    <a:pt x="1" y="120"/>
                    <a:pt x="82" y="497"/>
                  </a:cubicBezTo>
                  <a:lnTo>
                    <a:pt x="2824" y="13221"/>
                  </a:lnTo>
                  <a:cubicBezTo>
                    <a:pt x="2879" y="13476"/>
                    <a:pt x="3062" y="13664"/>
                    <a:pt x="3280" y="13680"/>
                  </a:cubicBezTo>
                  <a:lnTo>
                    <a:pt x="4362" y="13772"/>
                  </a:lnTo>
                  <a:cubicBezTo>
                    <a:pt x="4376" y="13773"/>
                    <a:pt x="4390" y="13774"/>
                    <a:pt x="4405" y="13774"/>
                  </a:cubicBezTo>
                  <a:cubicBezTo>
                    <a:pt x="4763" y="13774"/>
                    <a:pt x="5393" y="13429"/>
                    <a:pt x="5308" y="13040"/>
                  </a:cubicBezTo>
                  <a:lnTo>
                    <a:pt x="2569" y="313"/>
                  </a:lnTo>
                  <a:cubicBezTo>
                    <a:pt x="2511" y="57"/>
                    <a:pt x="2484" y="118"/>
                    <a:pt x="2362" y="27"/>
                  </a:cubicBezTo>
                  <a:cubicBezTo>
                    <a:pt x="2239" y="317"/>
                    <a:pt x="1850" y="434"/>
                    <a:pt x="1445" y="434"/>
                  </a:cubicBezTo>
                  <a:cubicBezTo>
                    <a:pt x="939" y="434"/>
                    <a:pt x="409" y="252"/>
                    <a:pt x="344" y="3"/>
                  </a:cubicBezTo>
                  <a:cubicBezTo>
                    <a:pt x="328" y="1"/>
                    <a:pt x="312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5;p57"/>
            <p:cNvSpPr/>
            <p:nvPr/>
          </p:nvSpPr>
          <p:spPr>
            <a:xfrm>
              <a:off x="2280450" y="3632325"/>
              <a:ext cx="163850" cy="145150"/>
            </a:xfrm>
            <a:custGeom>
              <a:avLst/>
              <a:gdLst/>
              <a:ahLst/>
              <a:cxnLst/>
              <a:rect l="l" t="t" r="r" b="b"/>
              <a:pathLst>
                <a:path w="6554" h="5806" extrusionOk="0">
                  <a:moveTo>
                    <a:pt x="1991" y="1"/>
                  </a:moveTo>
                  <a:cubicBezTo>
                    <a:pt x="1906" y="1"/>
                    <a:pt x="1832" y="77"/>
                    <a:pt x="1832" y="161"/>
                  </a:cubicBezTo>
                  <a:cubicBezTo>
                    <a:pt x="1835" y="669"/>
                    <a:pt x="2230" y="1154"/>
                    <a:pt x="2631" y="1563"/>
                  </a:cubicBezTo>
                  <a:cubicBezTo>
                    <a:pt x="2083" y="1154"/>
                    <a:pt x="1532" y="760"/>
                    <a:pt x="934" y="427"/>
                  </a:cubicBezTo>
                  <a:cubicBezTo>
                    <a:pt x="884" y="399"/>
                    <a:pt x="832" y="386"/>
                    <a:pt x="782" y="386"/>
                  </a:cubicBezTo>
                  <a:cubicBezTo>
                    <a:pt x="559" y="386"/>
                    <a:pt x="368" y="634"/>
                    <a:pt x="502" y="859"/>
                  </a:cubicBezTo>
                  <a:cubicBezTo>
                    <a:pt x="838" y="1424"/>
                    <a:pt x="1236" y="1941"/>
                    <a:pt x="1675" y="2434"/>
                  </a:cubicBezTo>
                  <a:cubicBezTo>
                    <a:pt x="1263" y="2093"/>
                    <a:pt x="838" y="1750"/>
                    <a:pt x="365" y="1603"/>
                  </a:cubicBezTo>
                  <a:cubicBezTo>
                    <a:pt x="340" y="1596"/>
                    <a:pt x="315" y="1592"/>
                    <a:pt x="291" y="1592"/>
                  </a:cubicBezTo>
                  <a:cubicBezTo>
                    <a:pt x="127" y="1592"/>
                    <a:pt x="1" y="1761"/>
                    <a:pt x="42" y="1927"/>
                  </a:cubicBezTo>
                  <a:cubicBezTo>
                    <a:pt x="246" y="2730"/>
                    <a:pt x="1070" y="3502"/>
                    <a:pt x="1686" y="4009"/>
                  </a:cubicBezTo>
                  <a:cubicBezTo>
                    <a:pt x="1910" y="4196"/>
                    <a:pt x="2226" y="4441"/>
                    <a:pt x="2570" y="4632"/>
                  </a:cubicBezTo>
                  <a:cubicBezTo>
                    <a:pt x="2601" y="4659"/>
                    <a:pt x="2631" y="4686"/>
                    <a:pt x="2662" y="4714"/>
                  </a:cubicBezTo>
                  <a:cubicBezTo>
                    <a:pt x="3006" y="5187"/>
                    <a:pt x="3427" y="5581"/>
                    <a:pt x="4023" y="5785"/>
                  </a:cubicBezTo>
                  <a:cubicBezTo>
                    <a:pt x="4060" y="5799"/>
                    <a:pt x="4095" y="5805"/>
                    <a:pt x="4129" y="5805"/>
                  </a:cubicBezTo>
                  <a:cubicBezTo>
                    <a:pt x="4169" y="5805"/>
                    <a:pt x="4206" y="5796"/>
                    <a:pt x="4237" y="5782"/>
                  </a:cubicBezTo>
                  <a:cubicBezTo>
                    <a:pt x="4259" y="5786"/>
                    <a:pt x="4281" y="5788"/>
                    <a:pt x="4302" y="5788"/>
                  </a:cubicBezTo>
                  <a:cubicBezTo>
                    <a:pt x="4451" y="5788"/>
                    <a:pt x="4594" y="5689"/>
                    <a:pt x="4635" y="5540"/>
                  </a:cubicBezTo>
                  <a:cubicBezTo>
                    <a:pt x="4911" y="4577"/>
                    <a:pt x="5492" y="3761"/>
                    <a:pt x="6326" y="3203"/>
                  </a:cubicBezTo>
                  <a:cubicBezTo>
                    <a:pt x="6530" y="3067"/>
                    <a:pt x="6554" y="2761"/>
                    <a:pt x="6326" y="2632"/>
                  </a:cubicBezTo>
                  <a:cubicBezTo>
                    <a:pt x="6265" y="2594"/>
                    <a:pt x="6197" y="2556"/>
                    <a:pt x="6125" y="2516"/>
                  </a:cubicBezTo>
                  <a:cubicBezTo>
                    <a:pt x="6112" y="2179"/>
                    <a:pt x="6017" y="1835"/>
                    <a:pt x="5928" y="1597"/>
                  </a:cubicBezTo>
                  <a:cubicBezTo>
                    <a:pt x="5724" y="1060"/>
                    <a:pt x="5292" y="419"/>
                    <a:pt x="4663" y="386"/>
                  </a:cubicBezTo>
                  <a:cubicBezTo>
                    <a:pt x="4659" y="386"/>
                    <a:pt x="4656" y="386"/>
                    <a:pt x="4652" y="386"/>
                  </a:cubicBezTo>
                  <a:cubicBezTo>
                    <a:pt x="4506" y="386"/>
                    <a:pt x="4431" y="532"/>
                    <a:pt x="4455" y="658"/>
                  </a:cubicBezTo>
                  <a:cubicBezTo>
                    <a:pt x="4509" y="981"/>
                    <a:pt x="4713" y="1277"/>
                    <a:pt x="4833" y="1580"/>
                  </a:cubicBezTo>
                  <a:cubicBezTo>
                    <a:pt x="4880" y="1706"/>
                    <a:pt x="4917" y="1828"/>
                    <a:pt x="4949" y="1951"/>
                  </a:cubicBezTo>
                  <a:cubicBezTo>
                    <a:pt x="4823" y="1900"/>
                    <a:pt x="4693" y="1853"/>
                    <a:pt x="4564" y="1812"/>
                  </a:cubicBezTo>
                  <a:cubicBezTo>
                    <a:pt x="4435" y="1702"/>
                    <a:pt x="4305" y="1597"/>
                    <a:pt x="4186" y="1501"/>
                  </a:cubicBezTo>
                  <a:cubicBezTo>
                    <a:pt x="3849" y="1233"/>
                    <a:pt x="3489" y="991"/>
                    <a:pt x="3138" y="740"/>
                  </a:cubicBezTo>
                  <a:cubicBezTo>
                    <a:pt x="2791" y="495"/>
                    <a:pt x="2444" y="138"/>
                    <a:pt x="2036" y="8"/>
                  </a:cubicBezTo>
                  <a:cubicBezTo>
                    <a:pt x="2021" y="3"/>
                    <a:pt x="2006" y="1"/>
                    <a:pt x="1991" y="1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86;p57"/>
            <p:cNvSpPr/>
            <p:nvPr/>
          </p:nvSpPr>
          <p:spPr>
            <a:xfrm>
              <a:off x="1972325" y="3615050"/>
              <a:ext cx="63625" cy="114225"/>
            </a:xfrm>
            <a:custGeom>
              <a:avLst/>
              <a:gdLst/>
              <a:ahLst/>
              <a:cxnLst/>
              <a:rect l="l" t="t" r="r" b="b"/>
              <a:pathLst>
                <a:path w="2545" h="4569" extrusionOk="0">
                  <a:moveTo>
                    <a:pt x="924" y="0"/>
                  </a:moveTo>
                  <a:cubicBezTo>
                    <a:pt x="239" y="0"/>
                    <a:pt x="61" y="728"/>
                    <a:pt x="34" y="1332"/>
                  </a:cubicBezTo>
                  <a:cubicBezTo>
                    <a:pt x="7" y="1853"/>
                    <a:pt x="0" y="2594"/>
                    <a:pt x="449" y="2900"/>
                  </a:cubicBezTo>
                  <a:cubicBezTo>
                    <a:pt x="445" y="2927"/>
                    <a:pt x="442" y="2958"/>
                    <a:pt x="445" y="2989"/>
                  </a:cubicBezTo>
                  <a:cubicBezTo>
                    <a:pt x="476" y="3533"/>
                    <a:pt x="800" y="3993"/>
                    <a:pt x="1139" y="4387"/>
                  </a:cubicBezTo>
                  <a:cubicBezTo>
                    <a:pt x="1249" y="4514"/>
                    <a:pt x="1383" y="4568"/>
                    <a:pt x="1517" y="4568"/>
                  </a:cubicBezTo>
                  <a:cubicBezTo>
                    <a:pt x="1815" y="4568"/>
                    <a:pt x="2109" y="4299"/>
                    <a:pt x="2123" y="3959"/>
                  </a:cubicBezTo>
                  <a:cubicBezTo>
                    <a:pt x="2144" y="3533"/>
                    <a:pt x="2229" y="3142"/>
                    <a:pt x="2320" y="2727"/>
                  </a:cubicBezTo>
                  <a:cubicBezTo>
                    <a:pt x="2392" y="2393"/>
                    <a:pt x="2545" y="2040"/>
                    <a:pt x="2375" y="1716"/>
                  </a:cubicBezTo>
                  <a:cubicBezTo>
                    <a:pt x="2336" y="1645"/>
                    <a:pt x="2252" y="1587"/>
                    <a:pt x="2173" y="1587"/>
                  </a:cubicBezTo>
                  <a:cubicBezTo>
                    <a:pt x="2169" y="1587"/>
                    <a:pt x="2164" y="1587"/>
                    <a:pt x="2160" y="1587"/>
                  </a:cubicBezTo>
                  <a:cubicBezTo>
                    <a:pt x="2031" y="1597"/>
                    <a:pt x="1922" y="1649"/>
                    <a:pt x="1827" y="1723"/>
                  </a:cubicBezTo>
                  <a:cubicBezTo>
                    <a:pt x="1878" y="1547"/>
                    <a:pt x="1922" y="1366"/>
                    <a:pt x="1932" y="1179"/>
                  </a:cubicBezTo>
                  <a:cubicBezTo>
                    <a:pt x="1939" y="1043"/>
                    <a:pt x="1816" y="910"/>
                    <a:pt x="1688" y="910"/>
                  </a:cubicBezTo>
                  <a:cubicBezTo>
                    <a:pt x="1684" y="910"/>
                    <a:pt x="1681" y="910"/>
                    <a:pt x="1677" y="910"/>
                  </a:cubicBezTo>
                  <a:cubicBezTo>
                    <a:pt x="1364" y="931"/>
                    <a:pt x="1116" y="1090"/>
                    <a:pt x="932" y="1328"/>
                  </a:cubicBezTo>
                  <a:cubicBezTo>
                    <a:pt x="902" y="985"/>
                    <a:pt x="935" y="645"/>
                    <a:pt x="1153" y="325"/>
                  </a:cubicBezTo>
                  <a:cubicBezTo>
                    <a:pt x="1249" y="182"/>
                    <a:pt x="1116" y="12"/>
                    <a:pt x="976" y="2"/>
                  </a:cubicBezTo>
                  <a:cubicBezTo>
                    <a:pt x="958" y="1"/>
                    <a:pt x="941" y="0"/>
                    <a:pt x="924" y="0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87;p57"/>
            <p:cNvSpPr/>
            <p:nvPr/>
          </p:nvSpPr>
          <p:spPr>
            <a:xfrm>
              <a:off x="2375500" y="3692400"/>
              <a:ext cx="167725" cy="138750"/>
            </a:xfrm>
            <a:custGeom>
              <a:avLst/>
              <a:gdLst/>
              <a:ahLst/>
              <a:cxnLst/>
              <a:rect l="l" t="t" r="r" b="b"/>
              <a:pathLst>
                <a:path w="6709" h="5550" extrusionOk="0">
                  <a:moveTo>
                    <a:pt x="2378" y="1"/>
                  </a:moveTo>
                  <a:cubicBezTo>
                    <a:pt x="1357" y="1"/>
                    <a:pt x="0" y="2226"/>
                    <a:pt x="0" y="3246"/>
                  </a:cubicBezTo>
                  <a:cubicBezTo>
                    <a:pt x="0" y="4070"/>
                    <a:pt x="4664" y="5549"/>
                    <a:pt x="5688" y="5549"/>
                  </a:cubicBezTo>
                  <a:cubicBezTo>
                    <a:pt x="6709" y="5549"/>
                    <a:pt x="4096" y="2494"/>
                    <a:pt x="4096" y="1474"/>
                  </a:cubicBezTo>
                  <a:cubicBezTo>
                    <a:pt x="4096" y="453"/>
                    <a:pt x="3402" y="1"/>
                    <a:pt x="2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8;p57"/>
            <p:cNvSpPr/>
            <p:nvPr/>
          </p:nvSpPr>
          <p:spPr>
            <a:xfrm>
              <a:off x="2278600" y="2777550"/>
              <a:ext cx="358625" cy="535700"/>
            </a:xfrm>
            <a:custGeom>
              <a:avLst/>
              <a:gdLst/>
              <a:ahLst/>
              <a:cxnLst/>
              <a:rect l="l" t="t" r="r" b="b"/>
              <a:pathLst>
                <a:path w="14345" h="21428" extrusionOk="0">
                  <a:moveTo>
                    <a:pt x="6417" y="1"/>
                  </a:moveTo>
                  <a:cubicBezTo>
                    <a:pt x="5061" y="1"/>
                    <a:pt x="3763" y="791"/>
                    <a:pt x="2909" y="1863"/>
                  </a:cubicBezTo>
                  <a:cubicBezTo>
                    <a:pt x="1981" y="3027"/>
                    <a:pt x="1501" y="4484"/>
                    <a:pt x="1150" y="5933"/>
                  </a:cubicBezTo>
                  <a:cubicBezTo>
                    <a:pt x="412" y="8985"/>
                    <a:pt x="1" y="12152"/>
                    <a:pt x="1661" y="14850"/>
                  </a:cubicBezTo>
                  <a:cubicBezTo>
                    <a:pt x="1991" y="15385"/>
                    <a:pt x="2746" y="16068"/>
                    <a:pt x="3331" y="16299"/>
                  </a:cubicBezTo>
                  <a:cubicBezTo>
                    <a:pt x="3726" y="16453"/>
                    <a:pt x="3848" y="16538"/>
                    <a:pt x="4239" y="16643"/>
                  </a:cubicBezTo>
                  <a:lnTo>
                    <a:pt x="4239" y="16783"/>
                  </a:lnTo>
                  <a:cubicBezTo>
                    <a:pt x="4162" y="17756"/>
                    <a:pt x="4049" y="18576"/>
                    <a:pt x="4080" y="19549"/>
                  </a:cubicBezTo>
                  <a:cubicBezTo>
                    <a:pt x="4090" y="19926"/>
                    <a:pt x="4114" y="20317"/>
                    <a:pt x="4291" y="20655"/>
                  </a:cubicBezTo>
                  <a:cubicBezTo>
                    <a:pt x="4555" y="21151"/>
                    <a:pt x="5129" y="21427"/>
                    <a:pt x="5695" y="21427"/>
                  </a:cubicBezTo>
                  <a:cubicBezTo>
                    <a:pt x="5734" y="21427"/>
                    <a:pt x="5773" y="21426"/>
                    <a:pt x="5811" y="21423"/>
                  </a:cubicBezTo>
                  <a:cubicBezTo>
                    <a:pt x="6411" y="21386"/>
                    <a:pt x="6965" y="21070"/>
                    <a:pt x="7400" y="20658"/>
                  </a:cubicBezTo>
                  <a:cubicBezTo>
                    <a:pt x="7840" y="20246"/>
                    <a:pt x="7996" y="20195"/>
                    <a:pt x="8326" y="19695"/>
                  </a:cubicBezTo>
                  <a:lnTo>
                    <a:pt x="8432" y="19508"/>
                  </a:lnTo>
                  <a:cubicBezTo>
                    <a:pt x="8506" y="19358"/>
                    <a:pt x="8377" y="17678"/>
                    <a:pt x="8414" y="16823"/>
                  </a:cubicBezTo>
                  <a:cubicBezTo>
                    <a:pt x="9759" y="16585"/>
                    <a:pt x="11085" y="15541"/>
                    <a:pt x="11527" y="14228"/>
                  </a:cubicBezTo>
                  <a:cubicBezTo>
                    <a:pt x="11646" y="14323"/>
                    <a:pt x="11864" y="14449"/>
                    <a:pt x="11984" y="14473"/>
                  </a:cubicBezTo>
                  <a:cubicBezTo>
                    <a:pt x="12058" y="14488"/>
                    <a:pt x="12133" y="14495"/>
                    <a:pt x="12208" y="14495"/>
                  </a:cubicBezTo>
                  <a:cubicBezTo>
                    <a:pt x="12618" y="14495"/>
                    <a:pt x="13017" y="14280"/>
                    <a:pt x="13355" y="14027"/>
                  </a:cubicBezTo>
                  <a:cubicBezTo>
                    <a:pt x="13780" y="13707"/>
                    <a:pt x="14032" y="13302"/>
                    <a:pt x="14161" y="12785"/>
                  </a:cubicBezTo>
                  <a:cubicBezTo>
                    <a:pt x="14344" y="12057"/>
                    <a:pt x="14110" y="11298"/>
                    <a:pt x="13565" y="10903"/>
                  </a:cubicBezTo>
                  <a:cubicBezTo>
                    <a:pt x="13173" y="10621"/>
                    <a:pt x="12746" y="10509"/>
                    <a:pt x="12289" y="10509"/>
                  </a:cubicBezTo>
                  <a:cubicBezTo>
                    <a:pt x="12132" y="10509"/>
                    <a:pt x="11972" y="10522"/>
                    <a:pt x="11809" y="10546"/>
                  </a:cubicBezTo>
                  <a:lnTo>
                    <a:pt x="11809" y="10546"/>
                  </a:lnTo>
                  <a:cubicBezTo>
                    <a:pt x="12197" y="8000"/>
                    <a:pt x="11956" y="5362"/>
                    <a:pt x="11116" y="2928"/>
                  </a:cubicBezTo>
                  <a:cubicBezTo>
                    <a:pt x="10935" y="2411"/>
                    <a:pt x="10725" y="1894"/>
                    <a:pt x="10357" y="1493"/>
                  </a:cubicBezTo>
                  <a:cubicBezTo>
                    <a:pt x="10044" y="1149"/>
                    <a:pt x="9633" y="907"/>
                    <a:pt x="9214" y="710"/>
                  </a:cubicBezTo>
                  <a:cubicBezTo>
                    <a:pt x="8343" y="305"/>
                    <a:pt x="7394" y="64"/>
                    <a:pt x="6434" y="2"/>
                  </a:cubicBezTo>
                  <a:lnTo>
                    <a:pt x="6434" y="2"/>
                  </a:lnTo>
                  <a:lnTo>
                    <a:pt x="6778" y="20"/>
                  </a:lnTo>
                  <a:cubicBezTo>
                    <a:pt x="6657" y="7"/>
                    <a:pt x="6537" y="1"/>
                    <a:pt x="6417" y="1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9;p57"/>
            <p:cNvSpPr/>
            <p:nvPr/>
          </p:nvSpPr>
          <p:spPr>
            <a:xfrm>
              <a:off x="2275275" y="2688550"/>
              <a:ext cx="388575" cy="517175"/>
            </a:xfrm>
            <a:custGeom>
              <a:avLst/>
              <a:gdLst/>
              <a:ahLst/>
              <a:cxnLst/>
              <a:rect l="l" t="t" r="r" b="b"/>
              <a:pathLst>
                <a:path w="15543" h="20687" extrusionOk="0">
                  <a:moveTo>
                    <a:pt x="5555" y="0"/>
                  </a:moveTo>
                  <a:cubicBezTo>
                    <a:pt x="5390" y="0"/>
                    <a:pt x="5221" y="3"/>
                    <a:pt x="5050" y="7"/>
                  </a:cubicBezTo>
                  <a:cubicBezTo>
                    <a:pt x="4648" y="17"/>
                    <a:pt x="3859" y="147"/>
                    <a:pt x="3376" y="286"/>
                  </a:cubicBezTo>
                  <a:cubicBezTo>
                    <a:pt x="3009" y="392"/>
                    <a:pt x="2699" y="364"/>
                    <a:pt x="2216" y="725"/>
                  </a:cubicBezTo>
                  <a:cubicBezTo>
                    <a:pt x="1307" y="1402"/>
                    <a:pt x="1280" y="1545"/>
                    <a:pt x="1052" y="2171"/>
                  </a:cubicBezTo>
                  <a:cubicBezTo>
                    <a:pt x="800" y="2859"/>
                    <a:pt x="776" y="3675"/>
                    <a:pt x="896" y="4145"/>
                  </a:cubicBezTo>
                  <a:cubicBezTo>
                    <a:pt x="954" y="4372"/>
                    <a:pt x="1470" y="5247"/>
                    <a:pt x="1780" y="5390"/>
                  </a:cubicBezTo>
                  <a:cubicBezTo>
                    <a:pt x="2008" y="5499"/>
                    <a:pt x="2350" y="5709"/>
                    <a:pt x="2631" y="5709"/>
                  </a:cubicBezTo>
                  <a:cubicBezTo>
                    <a:pt x="2728" y="5709"/>
                    <a:pt x="2818" y="5684"/>
                    <a:pt x="2893" y="5621"/>
                  </a:cubicBezTo>
                  <a:cubicBezTo>
                    <a:pt x="3567" y="5131"/>
                    <a:pt x="4189" y="5090"/>
                    <a:pt x="5002" y="4910"/>
                  </a:cubicBezTo>
                  <a:cubicBezTo>
                    <a:pt x="5590" y="4782"/>
                    <a:pt x="6040" y="4711"/>
                    <a:pt x="6484" y="4711"/>
                  </a:cubicBezTo>
                  <a:cubicBezTo>
                    <a:pt x="6775" y="4711"/>
                    <a:pt x="7064" y="4742"/>
                    <a:pt x="7387" y="4808"/>
                  </a:cubicBezTo>
                  <a:cubicBezTo>
                    <a:pt x="8142" y="4957"/>
                    <a:pt x="8823" y="5222"/>
                    <a:pt x="9419" y="5709"/>
                  </a:cubicBezTo>
                  <a:cubicBezTo>
                    <a:pt x="9888" y="6087"/>
                    <a:pt x="10419" y="6656"/>
                    <a:pt x="10732" y="7169"/>
                  </a:cubicBezTo>
                  <a:cubicBezTo>
                    <a:pt x="10960" y="7540"/>
                    <a:pt x="11198" y="8098"/>
                    <a:pt x="11344" y="8506"/>
                  </a:cubicBezTo>
                  <a:cubicBezTo>
                    <a:pt x="11817" y="9833"/>
                    <a:pt x="12038" y="10483"/>
                    <a:pt x="11800" y="11868"/>
                  </a:cubicBezTo>
                  <a:cubicBezTo>
                    <a:pt x="11756" y="12126"/>
                    <a:pt x="11759" y="12378"/>
                    <a:pt x="11644" y="12694"/>
                  </a:cubicBezTo>
                  <a:cubicBezTo>
                    <a:pt x="11596" y="12824"/>
                    <a:pt x="11463" y="13242"/>
                    <a:pt x="11272" y="13511"/>
                  </a:cubicBezTo>
                  <a:lnTo>
                    <a:pt x="10578" y="13858"/>
                  </a:lnTo>
                  <a:cubicBezTo>
                    <a:pt x="10090" y="14089"/>
                    <a:pt x="9427" y="14150"/>
                    <a:pt x="8675" y="14150"/>
                  </a:cubicBezTo>
                  <a:cubicBezTo>
                    <a:pt x="7853" y="14150"/>
                    <a:pt x="6925" y="14077"/>
                    <a:pt x="6003" y="14077"/>
                  </a:cubicBezTo>
                  <a:cubicBezTo>
                    <a:pt x="5933" y="14077"/>
                    <a:pt x="5862" y="14078"/>
                    <a:pt x="5792" y="14079"/>
                  </a:cubicBezTo>
                  <a:cubicBezTo>
                    <a:pt x="5619" y="14081"/>
                    <a:pt x="5447" y="14083"/>
                    <a:pt x="5275" y="14083"/>
                  </a:cubicBezTo>
                  <a:cubicBezTo>
                    <a:pt x="3652" y="14083"/>
                    <a:pt x="2086" y="13952"/>
                    <a:pt x="668" y="13140"/>
                  </a:cubicBezTo>
                  <a:lnTo>
                    <a:pt x="637" y="13184"/>
                  </a:lnTo>
                  <a:cubicBezTo>
                    <a:pt x="327" y="14103"/>
                    <a:pt x="69" y="14916"/>
                    <a:pt x="41" y="15886"/>
                  </a:cubicBezTo>
                  <a:cubicBezTo>
                    <a:pt x="1" y="17169"/>
                    <a:pt x="266" y="18557"/>
                    <a:pt x="1208" y="19424"/>
                  </a:cubicBezTo>
                  <a:cubicBezTo>
                    <a:pt x="2018" y="20170"/>
                    <a:pt x="3165" y="20394"/>
                    <a:pt x="4254" y="20553"/>
                  </a:cubicBezTo>
                  <a:cubicBezTo>
                    <a:pt x="4855" y="20644"/>
                    <a:pt x="5460" y="20686"/>
                    <a:pt x="6065" y="20686"/>
                  </a:cubicBezTo>
                  <a:cubicBezTo>
                    <a:pt x="6644" y="20686"/>
                    <a:pt x="7225" y="20647"/>
                    <a:pt x="7802" y="20574"/>
                  </a:cubicBezTo>
                  <a:cubicBezTo>
                    <a:pt x="8544" y="20479"/>
                    <a:pt x="9014" y="20305"/>
                    <a:pt x="9589" y="20036"/>
                  </a:cubicBezTo>
                  <a:cubicBezTo>
                    <a:pt x="9857" y="19911"/>
                    <a:pt x="10272" y="19707"/>
                    <a:pt x="10507" y="19526"/>
                  </a:cubicBezTo>
                  <a:cubicBezTo>
                    <a:pt x="11109" y="19063"/>
                    <a:pt x="11514" y="18536"/>
                    <a:pt x="11660" y="17788"/>
                  </a:cubicBezTo>
                  <a:cubicBezTo>
                    <a:pt x="11807" y="17042"/>
                    <a:pt x="11569" y="15957"/>
                    <a:pt x="11770" y="15222"/>
                  </a:cubicBezTo>
                  <a:cubicBezTo>
                    <a:pt x="11872" y="14851"/>
                    <a:pt x="12032" y="14470"/>
                    <a:pt x="12341" y="14245"/>
                  </a:cubicBezTo>
                  <a:cubicBezTo>
                    <a:pt x="12480" y="14146"/>
                    <a:pt x="12631" y="14103"/>
                    <a:pt x="12787" y="14103"/>
                  </a:cubicBezTo>
                  <a:cubicBezTo>
                    <a:pt x="12983" y="14103"/>
                    <a:pt x="13186" y="14170"/>
                    <a:pt x="13379" y="14276"/>
                  </a:cubicBezTo>
                  <a:lnTo>
                    <a:pt x="13436" y="14201"/>
                  </a:lnTo>
                  <a:cubicBezTo>
                    <a:pt x="13794" y="12973"/>
                    <a:pt x="14563" y="11902"/>
                    <a:pt x="14954" y="10684"/>
                  </a:cubicBezTo>
                  <a:cubicBezTo>
                    <a:pt x="15543" y="8867"/>
                    <a:pt x="15339" y="7468"/>
                    <a:pt x="14481" y="6145"/>
                  </a:cubicBezTo>
                  <a:cubicBezTo>
                    <a:pt x="14221" y="5748"/>
                    <a:pt x="13610" y="4894"/>
                    <a:pt x="12825" y="4894"/>
                  </a:cubicBezTo>
                  <a:cubicBezTo>
                    <a:pt x="12789" y="4894"/>
                    <a:pt x="12752" y="4896"/>
                    <a:pt x="12715" y="4900"/>
                  </a:cubicBezTo>
                  <a:lnTo>
                    <a:pt x="12317" y="3814"/>
                  </a:lnTo>
                  <a:cubicBezTo>
                    <a:pt x="12055" y="3280"/>
                    <a:pt x="11953" y="3022"/>
                    <a:pt x="11654" y="2650"/>
                  </a:cubicBezTo>
                  <a:cubicBezTo>
                    <a:pt x="10006" y="584"/>
                    <a:pt x="8151" y="0"/>
                    <a:pt x="5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0;p57"/>
            <p:cNvSpPr/>
            <p:nvPr/>
          </p:nvSpPr>
          <p:spPr>
            <a:xfrm>
              <a:off x="2465475" y="2974075"/>
              <a:ext cx="24775" cy="24200"/>
            </a:xfrm>
            <a:custGeom>
              <a:avLst/>
              <a:gdLst/>
              <a:ahLst/>
              <a:cxnLst/>
              <a:rect l="l" t="t" r="r" b="b"/>
              <a:pathLst>
                <a:path w="991" h="968" extrusionOk="0">
                  <a:moveTo>
                    <a:pt x="496" y="0"/>
                  </a:moveTo>
                  <a:cubicBezTo>
                    <a:pt x="235" y="0"/>
                    <a:pt x="21" y="204"/>
                    <a:pt x="10" y="467"/>
                  </a:cubicBezTo>
                  <a:cubicBezTo>
                    <a:pt x="0" y="732"/>
                    <a:pt x="211" y="957"/>
                    <a:pt x="476" y="967"/>
                  </a:cubicBezTo>
                  <a:cubicBezTo>
                    <a:pt x="483" y="967"/>
                    <a:pt x="490" y="967"/>
                    <a:pt x="496" y="967"/>
                  </a:cubicBezTo>
                  <a:cubicBezTo>
                    <a:pt x="756" y="967"/>
                    <a:pt x="970" y="763"/>
                    <a:pt x="980" y="501"/>
                  </a:cubicBezTo>
                  <a:cubicBezTo>
                    <a:pt x="990" y="236"/>
                    <a:pt x="779" y="7"/>
                    <a:pt x="514" y="1"/>
                  </a:cubicBezTo>
                  <a:cubicBezTo>
                    <a:pt x="508" y="1"/>
                    <a:pt x="502" y="0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1;p57"/>
            <p:cNvSpPr/>
            <p:nvPr/>
          </p:nvSpPr>
          <p:spPr>
            <a:xfrm>
              <a:off x="2335250" y="2971175"/>
              <a:ext cx="24700" cy="24300"/>
            </a:xfrm>
            <a:custGeom>
              <a:avLst/>
              <a:gdLst/>
              <a:ahLst/>
              <a:cxnLst/>
              <a:rect l="l" t="t" r="r" b="b"/>
              <a:pathLst>
                <a:path w="988" h="972" extrusionOk="0">
                  <a:moveTo>
                    <a:pt x="499" y="1"/>
                  </a:moveTo>
                  <a:cubicBezTo>
                    <a:pt x="236" y="1"/>
                    <a:pt x="18" y="206"/>
                    <a:pt x="10" y="470"/>
                  </a:cubicBezTo>
                  <a:cubicBezTo>
                    <a:pt x="1" y="736"/>
                    <a:pt x="208" y="960"/>
                    <a:pt x="477" y="971"/>
                  </a:cubicBezTo>
                  <a:cubicBezTo>
                    <a:pt x="483" y="971"/>
                    <a:pt x="489" y="971"/>
                    <a:pt x="495" y="971"/>
                  </a:cubicBezTo>
                  <a:cubicBezTo>
                    <a:pt x="752" y="971"/>
                    <a:pt x="967" y="767"/>
                    <a:pt x="977" y="505"/>
                  </a:cubicBezTo>
                  <a:cubicBezTo>
                    <a:pt x="987" y="236"/>
                    <a:pt x="780" y="11"/>
                    <a:pt x="511" y="1"/>
                  </a:cubicBezTo>
                  <a:cubicBezTo>
                    <a:pt x="507" y="1"/>
                    <a:pt x="503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92;p57"/>
            <p:cNvSpPr/>
            <p:nvPr/>
          </p:nvSpPr>
          <p:spPr>
            <a:xfrm>
              <a:off x="2453150" y="2891600"/>
              <a:ext cx="58800" cy="26950"/>
            </a:xfrm>
            <a:custGeom>
              <a:avLst/>
              <a:gdLst/>
              <a:ahLst/>
              <a:cxnLst/>
              <a:rect l="l" t="t" r="r" b="b"/>
              <a:pathLst>
                <a:path w="2352" h="1078" extrusionOk="0">
                  <a:moveTo>
                    <a:pt x="723" y="0"/>
                  </a:moveTo>
                  <a:cubicBezTo>
                    <a:pt x="422" y="0"/>
                    <a:pt x="162" y="89"/>
                    <a:pt x="109" y="421"/>
                  </a:cubicBezTo>
                  <a:cubicBezTo>
                    <a:pt x="0" y="1078"/>
                    <a:pt x="694" y="902"/>
                    <a:pt x="1164" y="983"/>
                  </a:cubicBezTo>
                  <a:cubicBezTo>
                    <a:pt x="1287" y="1005"/>
                    <a:pt x="1422" y="1016"/>
                    <a:pt x="1554" y="1016"/>
                  </a:cubicBezTo>
                  <a:cubicBezTo>
                    <a:pt x="1923" y="1016"/>
                    <a:pt x="2275" y="930"/>
                    <a:pt x="2307" y="745"/>
                  </a:cubicBezTo>
                  <a:cubicBezTo>
                    <a:pt x="2351" y="493"/>
                    <a:pt x="1786" y="153"/>
                    <a:pt x="1320" y="71"/>
                  </a:cubicBezTo>
                  <a:cubicBezTo>
                    <a:pt x="1135" y="39"/>
                    <a:pt x="920" y="0"/>
                    <a:pt x="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93;p57"/>
            <p:cNvSpPr/>
            <p:nvPr/>
          </p:nvSpPr>
          <p:spPr>
            <a:xfrm>
              <a:off x="2312875" y="2893200"/>
              <a:ext cx="51400" cy="24125"/>
            </a:xfrm>
            <a:custGeom>
              <a:avLst/>
              <a:gdLst/>
              <a:ahLst/>
              <a:cxnLst/>
              <a:rect l="l" t="t" r="r" b="b"/>
              <a:pathLst>
                <a:path w="2056" h="965" extrusionOk="0">
                  <a:moveTo>
                    <a:pt x="902" y="1"/>
                  </a:moveTo>
                  <a:cubicBezTo>
                    <a:pt x="456" y="1"/>
                    <a:pt x="1" y="208"/>
                    <a:pt x="1" y="463"/>
                  </a:cubicBezTo>
                  <a:cubicBezTo>
                    <a:pt x="1" y="722"/>
                    <a:pt x="456" y="926"/>
                    <a:pt x="902" y="926"/>
                  </a:cubicBezTo>
                  <a:cubicBezTo>
                    <a:pt x="1084" y="926"/>
                    <a:pt x="1308" y="965"/>
                    <a:pt x="1509" y="965"/>
                  </a:cubicBezTo>
                  <a:cubicBezTo>
                    <a:pt x="1806" y="965"/>
                    <a:pt x="2056" y="880"/>
                    <a:pt x="2056" y="463"/>
                  </a:cubicBezTo>
                  <a:cubicBezTo>
                    <a:pt x="2056" y="1"/>
                    <a:pt x="1351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94;p57"/>
            <p:cNvSpPr/>
            <p:nvPr/>
          </p:nvSpPr>
          <p:spPr>
            <a:xfrm>
              <a:off x="2371050" y="2910200"/>
              <a:ext cx="30500" cy="116125"/>
            </a:xfrm>
            <a:custGeom>
              <a:avLst/>
              <a:gdLst/>
              <a:ahLst/>
              <a:cxnLst/>
              <a:rect l="l" t="t" r="r" b="b"/>
              <a:pathLst>
                <a:path w="1220" h="4645" extrusionOk="0">
                  <a:moveTo>
                    <a:pt x="1219" y="1"/>
                  </a:moveTo>
                  <a:lnTo>
                    <a:pt x="1219" y="1"/>
                  </a:lnTo>
                  <a:cubicBezTo>
                    <a:pt x="409" y="1345"/>
                    <a:pt x="569" y="1171"/>
                    <a:pt x="96" y="2570"/>
                  </a:cubicBezTo>
                  <a:lnTo>
                    <a:pt x="35" y="3056"/>
                  </a:lnTo>
                  <a:cubicBezTo>
                    <a:pt x="28" y="3338"/>
                    <a:pt x="1" y="3410"/>
                    <a:pt x="133" y="3743"/>
                  </a:cubicBezTo>
                  <a:cubicBezTo>
                    <a:pt x="225" y="3968"/>
                    <a:pt x="715" y="4451"/>
                    <a:pt x="852" y="4645"/>
                  </a:cubicBezTo>
                  <a:lnTo>
                    <a:pt x="1219" y="1"/>
                  </a:ln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95;p57"/>
            <p:cNvSpPr/>
            <p:nvPr/>
          </p:nvSpPr>
          <p:spPr>
            <a:xfrm>
              <a:off x="2364775" y="2906675"/>
              <a:ext cx="41300" cy="122025"/>
            </a:xfrm>
            <a:custGeom>
              <a:avLst/>
              <a:gdLst/>
              <a:ahLst/>
              <a:cxnLst/>
              <a:rect l="l" t="t" r="r" b="b"/>
              <a:pathLst>
                <a:path w="1652" h="4881" extrusionOk="0">
                  <a:moveTo>
                    <a:pt x="1464" y="1"/>
                  </a:moveTo>
                  <a:cubicBezTo>
                    <a:pt x="1421" y="1"/>
                    <a:pt x="1377" y="20"/>
                    <a:pt x="1344" y="67"/>
                  </a:cubicBezTo>
                  <a:cubicBezTo>
                    <a:pt x="800" y="853"/>
                    <a:pt x="381" y="1809"/>
                    <a:pt x="194" y="2748"/>
                  </a:cubicBezTo>
                  <a:cubicBezTo>
                    <a:pt x="0" y="3735"/>
                    <a:pt x="445" y="4143"/>
                    <a:pt x="1034" y="4851"/>
                  </a:cubicBezTo>
                  <a:cubicBezTo>
                    <a:pt x="1052" y="4872"/>
                    <a:pt x="1075" y="4881"/>
                    <a:pt x="1098" y="4881"/>
                  </a:cubicBezTo>
                  <a:cubicBezTo>
                    <a:pt x="1166" y="4881"/>
                    <a:pt x="1236" y="4801"/>
                    <a:pt x="1188" y="4735"/>
                  </a:cubicBezTo>
                  <a:cubicBezTo>
                    <a:pt x="929" y="4388"/>
                    <a:pt x="541" y="4078"/>
                    <a:pt x="445" y="3639"/>
                  </a:cubicBezTo>
                  <a:cubicBezTo>
                    <a:pt x="374" y="3330"/>
                    <a:pt x="445" y="2935"/>
                    <a:pt x="527" y="2632"/>
                  </a:cubicBezTo>
                  <a:cubicBezTo>
                    <a:pt x="766" y="1748"/>
                    <a:pt x="1180" y="1020"/>
                    <a:pt x="1593" y="213"/>
                  </a:cubicBezTo>
                  <a:cubicBezTo>
                    <a:pt x="1651" y="98"/>
                    <a:pt x="1561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96;p57"/>
            <p:cNvSpPr/>
            <p:nvPr/>
          </p:nvSpPr>
          <p:spPr>
            <a:xfrm>
              <a:off x="2381275" y="3050675"/>
              <a:ext cx="42800" cy="26100"/>
            </a:xfrm>
            <a:custGeom>
              <a:avLst/>
              <a:gdLst/>
              <a:ahLst/>
              <a:cxnLst/>
              <a:rect l="l" t="t" r="r" b="b"/>
              <a:pathLst>
                <a:path w="1712" h="1044" extrusionOk="0">
                  <a:moveTo>
                    <a:pt x="1325" y="1"/>
                  </a:moveTo>
                  <a:cubicBezTo>
                    <a:pt x="1159" y="1"/>
                    <a:pt x="962" y="30"/>
                    <a:pt x="779" y="30"/>
                  </a:cubicBezTo>
                  <a:cubicBezTo>
                    <a:pt x="601" y="30"/>
                    <a:pt x="438" y="4"/>
                    <a:pt x="307" y="4"/>
                  </a:cubicBezTo>
                  <a:cubicBezTo>
                    <a:pt x="120" y="4"/>
                    <a:pt x="0" y="56"/>
                    <a:pt x="0" y="308"/>
                  </a:cubicBezTo>
                  <a:cubicBezTo>
                    <a:pt x="0" y="737"/>
                    <a:pt x="347" y="1043"/>
                    <a:pt x="779" y="1043"/>
                  </a:cubicBezTo>
                  <a:cubicBezTo>
                    <a:pt x="1208" y="1043"/>
                    <a:pt x="1712" y="727"/>
                    <a:pt x="1712" y="299"/>
                  </a:cubicBezTo>
                  <a:cubicBezTo>
                    <a:pt x="1712" y="53"/>
                    <a:pt x="1547" y="1"/>
                    <a:pt x="132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97;p57"/>
            <p:cNvSpPr/>
            <p:nvPr/>
          </p:nvSpPr>
          <p:spPr>
            <a:xfrm>
              <a:off x="2586425" y="3080375"/>
              <a:ext cx="29525" cy="29250"/>
            </a:xfrm>
            <a:custGeom>
              <a:avLst/>
              <a:gdLst/>
              <a:ahLst/>
              <a:cxnLst/>
              <a:rect l="l" t="t" r="r" b="b"/>
              <a:pathLst>
                <a:path w="1181" h="1170" extrusionOk="0">
                  <a:moveTo>
                    <a:pt x="1100" y="0"/>
                  </a:moveTo>
                  <a:cubicBezTo>
                    <a:pt x="1093" y="0"/>
                    <a:pt x="1085" y="2"/>
                    <a:pt x="1076" y="5"/>
                  </a:cubicBezTo>
                  <a:cubicBezTo>
                    <a:pt x="814" y="111"/>
                    <a:pt x="596" y="246"/>
                    <a:pt x="398" y="447"/>
                  </a:cubicBezTo>
                  <a:cubicBezTo>
                    <a:pt x="239" y="614"/>
                    <a:pt x="1" y="852"/>
                    <a:pt x="7" y="1100"/>
                  </a:cubicBezTo>
                  <a:cubicBezTo>
                    <a:pt x="7" y="1137"/>
                    <a:pt x="40" y="1169"/>
                    <a:pt x="76" y="1169"/>
                  </a:cubicBezTo>
                  <a:cubicBezTo>
                    <a:pt x="87" y="1169"/>
                    <a:pt x="98" y="1166"/>
                    <a:pt x="109" y="1158"/>
                  </a:cubicBezTo>
                  <a:cubicBezTo>
                    <a:pt x="296" y="1036"/>
                    <a:pt x="388" y="794"/>
                    <a:pt x="538" y="631"/>
                  </a:cubicBezTo>
                  <a:cubicBezTo>
                    <a:pt x="712" y="447"/>
                    <a:pt x="916" y="274"/>
                    <a:pt x="1127" y="131"/>
                  </a:cubicBezTo>
                  <a:cubicBezTo>
                    <a:pt x="1181" y="95"/>
                    <a:pt x="1158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8;p57"/>
            <p:cNvSpPr/>
            <p:nvPr/>
          </p:nvSpPr>
          <p:spPr>
            <a:xfrm>
              <a:off x="2398250" y="3003875"/>
              <a:ext cx="14175" cy="14475"/>
            </a:xfrm>
            <a:custGeom>
              <a:avLst/>
              <a:gdLst/>
              <a:ahLst/>
              <a:cxnLst/>
              <a:rect l="l" t="t" r="r" b="b"/>
              <a:pathLst>
                <a:path w="567" h="579" extrusionOk="0">
                  <a:moveTo>
                    <a:pt x="106" y="1"/>
                  </a:moveTo>
                  <a:cubicBezTo>
                    <a:pt x="53" y="1"/>
                    <a:pt x="1" y="64"/>
                    <a:pt x="36" y="119"/>
                  </a:cubicBezTo>
                  <a:cubicBezTo>
                    <a:pt x="90" y="214"/>
                    <a:pt x="155" y="302"/>
                    <a:pt x="223" y="387"/>
                  </a:cubicBezTo>
                  <a:cubicBezTo>
                    <a:pt x="282" y="459"/>
                    <a:pt x="360" y="579"/>
                    <a:pt x="462" y="579"/>
                  </a:cubicBezTo>
                  <a:cubicBezTo>
                    <a:pt x="466" y="579"/>
                    <a:pt x="470" y="579"/>
                    <a:pt x="474" y="578"/>
                  </a:cubicBezTo>
                  <a:cubicBezTo>
                    <a:pt x="519" y="575"/>
                    <a:pt x="566" y="541"/>
                    <a:pt x="563" y="489"/>
                  </a:cubicBezTo>
                  <a:cubicBezTo>
                    <a:pt x="556" y="381"/>
                    <a:pt x="447" y="326"/>
                    <a:pt x="372" y="258"/>
                  </a:cubicBezTo>
                  <a:cubicBezTo>
                    <a:pt x="294" y="187"/>
                    <a:pt x="223" y="109"/>
                    <a:pt x="158" y="27"/>
                  </a:cubicBezTo>
                  <a:cubicBezTo>
                    <a:pt x="143" y="8"/>
                    <a:pt x="124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9;p57"/>
            <p:cNvSpPr/>
            <p:nvPr/>
          </p:nvSpPr>
          <p:spPr>
            <a:xfrm>
              <a:off x="2204025" y="3539125"/>
              <a:ext cx="101725" cy="15250"/>
            </a:xfrm>
            <a:custGeom>
              <a:avLst/>
              <a:gdLst/>
              <a:ahLst/>
              <a:cxnLst/>
              <a:rect l="l" t="t" r="r" b="b"/>
              <a:pathLst>
                <a:path w="4069" h="610" extrusionOk="0">
                  <a:moveTo>
                    <a:pt x="3987" y="0"/>
                  </a:moveTo>
                  <a:cubicBezTo>
                    <a:pt x="2678" y="14"/>
                    <a:pt x="1289" y="344"/>
                    <a:pt x="7" y="595"/>
                  </a:cubicBezTo>
                  <a:cubicBezTo>
                    <a:pt x="1" y="599"/>
                    <a:pt x="0" y="610"/>
                    <a:pt x="5" y="610"/>
                  </a:cubicBezTo>
                  <a:cubicBezTo>
                    <a:pt x="5" y="610"/>
                    <a:pt x="6" y="610"/>
                    <a:pt x="7" y="609"/>
                  </a:cubicBezTo>
                  <a:cubicBezTo>
                    <a:pt x="1313" y="511"/>
                    <a:pt x="2735" y="457"/>
                    <a:pt x="4004" y="119"/>
                  </a:cubicBezTo>
                  <a:cubicBezTo>
                    <a:pt x="4069" y="102"/>
                    <a:pt x="4055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0;p57"/>
            <p:cNvSpPr/>
            <p:nvPr/>
          </p:nvSpPr>
          <p:spPr>
            <a:xfrm>
              <a:off x="2226125" y="3580450"/>
              <a:ext cx="51675" cy="10025"/>
            </a:xfrm>
            <a:custGeom>
              <a:avLst/>
              <a:gdLst/>
              <a:ahLst/>
              <a:cxnLst/>
              <a:rect l="l" t="t" r="r" b="b"/>
              <a:pathLst>
                <a:path w="2067" h="401" extrusionOk="0">
                  <a:moveTo>
                    <a:pt x="2013" y="0"/>
                  </a:moveTo>
                  <a:cubicBezTo>
                    <a:pt x="2011" y="0"/>
                    <a:pt x="2009" y="0"/>
                    <a:pt x="2007" y="1"/>
                  </a:cubicBezTo>
                  <a:cubicBezTo>
                    <a:pt x="1695" y="38"/>
                    <a:pt x="1389" y="100"/>
                    <a:pt x="1076" y="157"/>
                  </a:cubicBezTo>
                  <a:cubicBezTo>
                    <a:pt x="725" y="225"/>
                    <a:pt x="347" y="242"/>
                    <a:pt x="14" y="362"/>
                  </a:cubicBezTo>
                  <a:cubicBezTo>
                    <a:pt x="0" y="368"/>
                    <a:pt x="0" y="389"/>
                    <a:pt x="18" y="389"/>
                  </a:cubicBezTo>
                  <a:cubicBezTo>
                    <a:pt x="99" y="397"/>
                    <a:pt x="184" y="400"/>
                    <a:pt x="272" y="400"/>
                  </a:cubicBezTo>
                  <a:cubicBezTo>
                    <a:pt x="842" y="400"/>
                    <a:pt x="1511" y="240"/>
                    <a:pt x="2021" y="93"/>
                  </a:cubicBezTo>
                  <a:cubicBezTo>
                    <a:pt x="2067" y="80"/>
                    <a:pt x="2063" y="0"/>
                    <a:pt x="2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1;p57"/>
            <p:cNvSpPr/>
            <p:nvPr/>
          </p:nvSpPr>
          <p:spPr>
            <a:xfrm>
              <a:off x="2123700" y="3607275"/>
              <a:ext cx="40175" cy="188850"/>
            </a:xfrm>
            <a:custGeom>
              <a:avLst/>
              <a:gdLst/>
              <a:ahLst/>
              <a:cxnLst/>
              <a:rect l="l" t="t" r="r" b="b"/>
              <a:pathLst>
                <a:path w="1607" h="7554" extrusionOk="0">
                  <a:moveTo>
                    <a:pt x="54" y="1"/>
                  </a:moveTo>
                  <a:cubicBezTo>
                    <a:pt x="27" y="1"/>
                    <a:pt x="0" y="19"/>
                    <a:pt x="4" y="54"/>
                  </a:cubicBezTo>
                  <a:cubicBezTo>
                    <a:pt x="294" y="2555"/>
                    <a:pt x="902" y="5127"/>
                    <a:pt x="1593" y="7550"/>
                  </a:cubicBezTo>
                  <a:cubicBezTo>
                    <a:pt x="1593" y="7552"/>
                    <a:pt x="1595" y="7553"/>
                    <a:pt x="1597" y="7553"/>
                  </a:cubicBezTo>
                  <a:cubicBezTo>
                    <a:pt x="1601" y="7553"/>
                    <a:pt x="1607" y="7550"/>
                    <a:pt x="1607" y="7546"/>
                  </a:cubicBezTo>
                  <a:cubicBezTo>
                    <a:pt x="1284" y="5052"/>
                    <a:pt x="831" y="2453"/>
                    <a:pt x="110" y="41"/>
                  </a:cubicBezTo>
                  <a:cubicBezTo>
                    <a:pt x="102" y="14"/>
                    <a:pt x="78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2;p57"/>
            <p:cNvSpPr/>
            <p:nvPr/>
          </p:nvSpPr>
          <p:spPr>
            <a:xfrm>
              <a:off x="2119200" y="3562500"/>
              <a:ext cx="5475" cy="5400"/>
            </a:xfrm>
            <a:custGeom>
              <a:avLst/>
              <a:gdLst/>
              <a:ahLst/>
              <a:cxnLst/>
              <a:rect l="l" t="t" r="r" b="b"/>
              <a:pathLst>
                <a:path w="219" h="216" extrusionOk="0">
                  <a:moveTo>
                    <a:pt x="110" y="1"/>
                  </a:moveTo>
                  <a:cubicBezTo>
                    <a:pt x="82" y="1"/>
                    <a:pt x="52" y="12"/>
                    <a:pt x="31" y="32"/>
                  </a:cubicBezTo>
                  <a:cubicBezTo>
                    <a:pt x="14" y="48"/>
                    <a:pt x="0" y="79"/>
                    <a:pt x="0" y="106"/>
                  </a:cubicBezTo>
                  <a:cubicBezTo>
                    <a:pt x="0" y="134"/>
                    <a:pt x="11" y="164"/>
                    <a:pt x="31" y="185"/>
                  </a:cubicBezTo>
                  <a:cubicBezTo>
                    <a:pt x="52" y="202"/>
                    <a:pt x="79" y="216"/>
                    <a:pt x="110" y="216"/>
                  </a:cubicBezTo>
                  <a:cubicBezTo>
                    <a:pt x="137" y="216"/>
                    <a:pt x="164" y="202"/>
                    <a:pt x="184" y="185"/>
                  </a:cubicBezTo>
                  <a:cubicBezTo>
                    <a:pt x="201" y="164"/>
                    <a:pt x="218" y="134"/>
                    <a:pt x="215" y="106"/>
                  </a:cubicBezTo>
                  <a:cubicBezTo>
                    <a:pt x="215" y="79"/>
                    <a:pt x="204" y="52"/>
                    <a:pt x="184" y="32"/>
                  </a:cubicBezTo>
                  <a:cubicBezTo>
                    <a:pt x="164" y="12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03;p57"/>
            <p:cNvSpPr/>
            <p:nvPr/>
          </p:nvSpPr>
          <p:spPr>
            <a:xfrm>
              <a:off x="1508225" y="3739175"/>
              <a:ext cx="61775" cy="61850"/>
            </a:xfrm>
            <a:custGeom>
              <a:avLst/>
              <a:gdLst/>
              <a:ahLst/>
              <a:cxnLst/>
              <a:rect l="l" t="t" r="r" b="b"/>
              <a:pathLst>
                <a:path w="2471" h="2474" extrusionOk="0">
                  <a:moveTo>
                    <a:pt x="1" y="0"/>
                  </a:moveTo>
                  <a:lnTo>
                    <a:pt x="1" y="2474"/>
                  </a:lnTo>
                  <a:lnTo>
                    <a:pt x="2471" y="2474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FBC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04;p57"/>
            <p:cNvSpPr/>
            <p:nvPr/>
          </p:nvSpPr>
          <p:spPr>
            <a:xfrm>
              <a:off x="1507575" y="3733700"/>
              <a:ext cx="66100" cy="24825"/>
            </a:xfrm>
            <a:custGeom>
              <a:avLst/>
              <a:gdLst/>
              <a:ahLst/>
              <a:cxnLst/>
              <a:rect l="l" t="t" r="r" b="b"/>
              <a:pathLst>
                <a:path w="2644" h="993" extrusionOk="0">
                  <a:moveTo>
                    <a:pt x="2104" y="0"/>
                  </a:moveTo>
                  <a:cubicBezTo>
                    <a:pt x="2049" y="0"/>
                    <a:pt x="1992" y="12"/>
                    <a:pt x="1936" y="39"/>
                  </a:cubicBezTo>
                  <a:cubicBezTo>
                    <a:pt x="1491" y="253"/>
                    <a:pt x="983" y="436"/>
                    <a:pt x="474" y="436"/>
                  </a:cubicBezTo>
                  <a:cubicBezTo>
                    <a:pt x="360" y="436"/>
                    <a:pt x="245" y="426"/>
                    <a:pt x="132" y="406"/>
                  </a:cubicBezTo>
                  <a:cubicBezTo>
                    <a:pt x="128" y="405"/>
                    <a:pt x="123" y="405"/>
                    <a:pt x="118" y="405"/>
                  </a:cubicBezTo>
                  <a:cubicBezTo>
                    <a:pt x="58" y="405"/>
                    <a:pt x="1" y="482"/>
                    <a:pt x="61" y="529"/>
                  </a:cubicBezTo>
                  <a:cubicBezTo>
                    <a:pt x="410" y="805"/>
                    <a:pt x="913" y="992"/>
                    <a:pt x="1394" y="992"/>
                  </a:cubicBezTo>
                  <a:cubicBezTo>
                    <a:pt x="1762" y="992"/>
                    <a:pt x="2117" y="883"/>
                    <a:pt x="2382" y="621"/>
                  </a:cubicBezTo>
                  <a:cubicBezTo>
                    <a:pt x="2643" y="359"/>
                    <a:pt x="240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05;p57"/>
            <p:cNvSpPr/>
            <p:nvPr/>
          </p:nvSpPr>
          <p:spPr>
            <a:xfrm>
              <a:off x="1244375" y="3264750"/>
              <a:ext cx="449575" cy="481600"/>
            </a:xfrm>
            <a:custGeom>
              <a:avLst/>
              <a:gdLst/>
              <a:ahLst/>
              <a:cxnLst/>
              <a:rect l="l" t="t" r="r" b="b"/>
              <a:pathLst>
                <a:path w="17983" h="19264" extrusionOk="0">
                  <a:moveTo>
                    <a:pt x="7573" y="0"/>
                  </a:moveTo>
                  <a:cubicBezTo>
                    <a:pt x="7476" y="0"/>
                    <a:pt x="7376" y="21"/>
                    <a:pt x="7282" y="64"/>
                  </a:cubicBezTo>
                  <a:cubicBezTo>
                    <a:pt x="2205" y="2432"/>
                    <a:pt x="1" y="8488"/>
                    <a:pt x="2369" y="13564"/>
                  </a:cubicBezTo>
                  <a:cubicBezTo>
                    <a:pt x="3560" y="16119"/>
                    <a:pt x="5839" y="18049"/>
                    <a:pt x="8623" y="18855"/>
                  </a:cubicBezTo>
                  <a:cubicBezTo>
                    <a:pt x="9558" y="19128"/>
                    <a:pt x="10517" y="19263"/>
                    <a:pt x="11477" y="19263"/>
                  </a:cubicBezTo>
                  <a:cubicBezTo>
                    <a:pt x="13559" y="19263"/>
                    <a:pt x="15652" y="18634"/>
                    <a:pt x="17571" y="17402"/>
                  </a:cubicBezTo>
                  <a:cubicBezTo>
                    <a:pt x="17891" y="17198"/>
                    <a:pt x="17982" y="16769"/>
                    <a:pt x="17778" y="16449"/>
                  </a:cubicBezTo>
                  <a:cubicBezTo>
                    <a:pt x="17647" y="16245"/>
                    <a:pt x="17424" y="16132"/>
                    <a:pt x="17196" y="16132"/>
                  </a:cubicBezTo>
                  <a:cubicBezTo>
                    <a:pt x="17069" y="16132"/>
                    <a:pt x="16940" y="16167"/>
                    <a:pt x="16825" y="16242"/>
                  </a:cubicBezTo>
                  <a:cubicBezTo>
                    <a:pt x="15132" y="17326"/>
                    <a:pt x="13293" y="17881"/>
                    <a:pt x="11473" y="17881"/>
                  </a:cubicBezTo>
                  <a:cubicBezTo>
                    <a:pt x="10641" y="17881"/>
                    <a:pt x="9814" y="17765"/>
                    <a:pt x="9007" y="17531"/>
                  </a:cubicBezTo>
                  <a:cubicBezTo>
                    <a:pt x="6605" y="16834"/>
                    <a:pt x="4642" y="15177"/>
                    <a:pt x="3621" y="12983"/>
                  </a:cubicBezTo>
                  <a:cubicBezTo>
                    <a:pt x="1573" y="8594"/>
                    <a:pt x="3478" y="3361"/>
                    <a:pt x="7867" y="1316"/>
                  </a:cubicBezTo>
                  <a:cubicBezTo>
                    <a:pt x="8210" y="1153"/>
                    <a:pt x="8361" y="745"/>
                    <a:pt x="8201" y="398"/>
                  </a:cubicBezTo>
                  <a:cubicBezTo>
                    <a:pt x="8082" y="147"/>
                    <a:pt x="7833" y="0"/>
                    <a:pt x="7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06;p57"/>
            <p:cNvSpPr/>
            <p:nvPr/>
          </p:nvSpPr>
          <p:spPr>
            <a:xfrm>
              <a:off x="1457125" y="3784425"/>
              <a:ext cx="163600" cy="58450"/>
            </a:xfrm>
            <a:custGeom>
              <a:avLst/>
              <a:gdLst/>
              <a:ahLst/>
              <a:cxnLst/>
              <a:rect l="l" t="t" r="r" b="b"/>
              <a:pathLst>
                <a:path w="6544" h="2338" extrusionOk="0">
                  <a:moveTo>
                    <a:pt x="1146" y="1"/>
                  </a:moveTo>
                  <a:cubicBezTo>
                    <a:pt x="851" y="1"/>
                    <a:pt x="589" y="188"/>
                    <a:pt x="490" y="467"/>
                  </a:cubicBezTo>
                  <a:lnTo>
                    <a:pt x="160" y="1413"/>
                  </a:lnTo>
                  <a:cubicBezTo>
                    <a:pt x="0" y="1865"/>
                    <a:pt x="337" y="2338"/>
                    <a:pt x="817" y="2338"/>
                  </a:cubicBezTo>
                  <a:lnTo>
                    <a:pt x="5747" y="2338"/>
                  </a:lnTo>
                  <a:cubicBezTo>
                    <a:pt x="6209" y="2338"/>
                    <a:pt x="6543" y="1896"/>
                    <a:pt x="6413" y="1450"/>
                  </a:cubicBezTo>
                  <a:lnTo>
                    <a:pt x="6141" y="505"/>
                  </a:lnTo>
                  <a:cubicBezTo>
                    <a:pt x="6056" y="208"/>
                    <a:pt x="5784" y="1"/>
                    <a:pt x="5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07;p57"/>
            <p:cNvSpPr/>
            <p:nvPr/>
          </p:nvSpPr>
          <p:spPr>
            <a:xfrm>
              <a:off x="1336250" y="3290150"/>
              <a:ext cx="405750" cy="405850"/>
            </a:xfrm>
            <a:custGeom>
              <a:avLst/>
              <a:gdLst/>
              <a:ahLst/>
              <a:cxnLst/>
              <a:rect l="l" t="t" r="r" b="b"/>
              <a:pathLst>
                <a:path w="16230" h="16234" extrusionOk="0">
                  <a:moveTo>
                    <a:pt x="8115" y="0"/>
                  </a:moveTo>
                  <a:cubicBezTo>
                    <a:pt x="3634" y="0"/>
                    <a:pt x="0" y="3634"/>
                    <a:pt x="0" y="8115"/>
                  </a:cubicBezTo>
                  <a:cubicBezTo>
                    <a:pt x="0" y="12600"/>
                    <a:pt x="3634" y="16234"/>
                    <a:pt x="8115" y="16234"/>
                  </a:cubicBezTo>
                  <a:cubicBezTo>
                    <a:pt x="12599" y="16234"/>
                    <a:pt x="16229" y="12600"/>
                    <a:pt x="16229" y="8115"/>
                  </a:cubicBezTo>
                  <a:cubicBezTo>
                    <a:pt x="16229" y="3634"/>
                    <a:pt x="12599" y="0"/>
                    <a:pt x="8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08;p57"/>
            <p:cNvSpPr/>
            <p:nvPr/>
          </p:nvSpPr>
          <p:spPr>
            <a:xfrm>
              <a:off x="1307925" y="3353175"/>
              <a:ext cx="166725" cy="230725"/>
            </a:xfrm>
            <a:custGeom>
              <a:avLst/>
              <a:gdLst/>
              <a:ahLst/>
              <a:cxnLst/>
              <a:rect l="l" t="t" r="r" b="b"/>
              <a:pathLst>
                <a:path w="6669" h="9229" extrusionOk="0">
                  <a:moveTo>
                    <a:pt x="3372" y="1"/>
                  </a:moveTo>
                  <a:cubicBezTo>
                    <a:pt x="1" y="3947"/>
                    <a:pt x="1412" y="7714"/>
                    <a:pt x="1412" y="7714"/>
                  </a:cubicBezTo>
                  <a:cubicBezTo>
                    <a:pt x="1412" y="7714"/>
                    <a:pt x="1654" y="8850"/>
                    <a:pt x="2953" y="9164"/>
                  </a:cubicBezTo>
                  <a:cubicBezTo>
                    <a:pt x="3138" y="9208"/>
                    <a:pt x="3286" y="9228"/>
                    <a:pt x="3404" y="9228"/>
                  </a:cubicBezTo>
                  <a:cubicBezTo>
                    <a:pt x="4312" y="9228"/>
                    <a:pt x="3372" y="8041"/>
                    <a:pt x="3372" y="8041"/>
                  </a:cubicBezTo>
                  <a:cubicBezTo>
                    <a:pt x="3372" y="8041"/>
                    <a:pt x="1235" y="6636"/>
                    <a:pt x="3900" y="5332"/>
                  </a:cubicBezTo>
                  <a:cubicBezTo>
                    <a:pt x="6669" y="3978"/>
                    <a:pt x="3372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09;p57"/>
            <p:cNvSpPr/>
            <p:nvPr/>
          </p:nvSpPr>
          <p:spPr>
            <a:xfrm>
              <a:off x="1404300" y="3532500"/>
              <a:ext cx="143500" cy="161275"/>
            </a:xfrm>
            <a:custGeom>
              <a:avLst/>
              <a:gdLst/>
              <a:ahLst/>
              <a:cxnLst/>
              <a:rect l="l" t="t" r="r" b="b"/>
              <a:pathLst>
                <a:path w="5740" h="6451" extrusionOk="0">
                  <a:moveTo>
                    <a:pt x="2183" y="1"/>
                  </a:moveTo>
                  <a:cubicBezTo>
                    <a:pt x="1080" y="1"/>
                    <a:pt x="45" y="487"/>
                    <a:pt x="45" y="1991"/>
                  </a:cubicBezTo>
                  <a:cubicBezTo>
                    <a:pt x="45" y="1991"/>
                    <a:pt x="0" y="3899"/>
                    <a:pt x="1505" y="3899"/>
                  </a:cubicBezTo>
                  <a:cubicBezTo>
                    <a:pt x="1716" y="3899"/>
                    <a:pt x="1957" y="3862"/>
                    <a:pt x="2232" y="3776"/>
                  </a:cubicBezTo>
                  <a:cubicBezTo>
                    <a:pt x="2232" y="3776"/>
                    <a:pt x="3335" y="5111"/>
                    <a:pt x="4583" y="6155"/>
                  </a:cubicBezTo>
                  <a:cubicBezTo>
                    <a:pt x="4827" y="6360"/>
                    <a:pt x="5173" y="6450"/>
                    <a:pt x="5397" y="6450"/>
                  </a:cubicBezTo>
                  <a:cubicBezTo>
                    <a:pt x="5642" y="6450"/>
                    <a:pt x="5740" y="6342"/>
                    <a:pt x="5393" y="6155"/>
                  </a:cubicBezTo>
                  <a:cubicBezTo>
                    <a:pt x="4696" y="5777"/>
                    <a:pt x="4852" y="3776"/>
                    <a:pt x="4852" y="3776"/>
                  </a:cubicBezTo>
                  <a:cubicBezTo>
                    <a:pt x="4852" y="3776"/>
                    <a:pt x="5018" y="718"/>
                    <a:pt x="3614" y="245"/>
                  </a:cubicBezTo>
                  <a:cubicBezTo>
                    <a:pt x="3181" y="98"/>
                    <a:pt x="2675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10;p57"/>
            <p:cNvSpPr/>
            <p:nvPr/>
          </p:nvSpPr>
          <p:spPr>
            <a:xfrm>
              <a:off x="1535950" y="3398425"/>
              <a:ext cx="197900" cy="194400"/>
            </a:xfrm>
            <a:custGeom>
              <a:avLst/>
              <a:gdLst/>
              <a:ahLst/>
              <a:cxnLst/>
              <a:rect l="l" t="t" r="r" b="b"/>
              <a:pathLst>
                <a:path w="7916" h="7776" extrusionOk="0">
                  <a:moveTo>
                    <a:pt x="3756" y="0"/>
                  </a:moveTo>
                  <a:cubicBezTo>
                    <a:pt x="2707" y="0"/>
                    <a:pt x="1688" y="489"/>
                    <a:pt x="1100" y="1821"/>
                  </a:cubicBezTo>
                  <a:cubicBezTo>
                    <a:pt x="0" y="4315"/>
                    <a:pt x="2087" y="4882"/>
                    <a:pt x="3112" y="4882"/>
                  </a:cubicBezTo>
                  <a:cubicBezTo>
                    <a:pt x="3175" y="4882"/>
                    <a:pt x="3234" y="4880"/>
                    <a:pt x="3288" y="4876"/>
                  </a:cubicBezTo>
                  <a:cubicBezTo>
                    <a:pt x="4038" y="4822"/>
                    <a:pt x="4171" y="4147"/>
                    <a:pt x="4544" y="4147"/>
                  </a:cubicBezTo>
                  <a:cubicBezTo>
                    <a:pt x="4635" y="4147"/>
                    <a:pt x="4739" y="4187"/>
                    <a:pt x="4870" y="4284"/>
                  </a:cubicBezTo>
                  <a:cubicBezTo>
                    <a:pt x="6357" y="5391"/>
                    <a:pt x="5465" y="6200"/>
                    <a:pt x="6424" y="7442"/>
                  </a:cubicBezTo>
                  <a:cubicBezTo>
                    <a:pt x="6603" y="7673"/>
                    <a:pt x="6761" y="7775"/>
                    <a:pt x="6899" y="7775"/>
                  </a:cubicBezTo>
                  <a:cubicBezTo>
                    <a:pt x="7915" y="7775"/>
                    <a:pt x="7814" y="2165"/>
                    <a:pt x="6561" y="1083"/>
                  </a:cubicBezTo>
                  <a:cubicBezTo>
                    <a:pt x="5854" y="475"/>
                    <a:pt x="4791" y="0"/>
                    <a:pt x="3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11;p57"/>
            <p:cNvSpPr/>
            <p:nvPr/>
          </p:nvSpPr>
          <p:spPr>
            <a:xfrm>
              <a:off x="1515375" y="3290850"/>
              <a:ext cx="205275" cy="144875"/>
            </a:xfrm>
            <a:custGeom>
              <a:avLst/>
              <a:gdLst/>
              <a:ahLst/>
              <a:cxnLst/>
              <a:rect l="l" t="t" r="r" b="b"/>
              <a:pathLst>
                <a:path w="8211" h="5795" extrusionOk="0">
                  <a:moveTo>
                    <a:pt x="1613" y="0"/>
                  </a:moveTo>
                  <a:cubicBezTo>
                    <a:pt x="1613" y="0"/>
                    <a:pt x="0" y="217"/>
                    <a:pt x="950" y="2055"/>
                  </a:cubicBezTo>
                  <a:cubicBezTo>
                    <a:pt x="1227" y="2592"/>
                    <a:pt x="1399" y="2783"/>
                    <a:pt x="1503" y="2783"/>
                  </a:cubicBezTo>
                  <a:cubicBezTo>
                    <a:pt x="1756" y="2783"/>
                    <a:pt x="1613" y="1664"/>
                    <a:pt x="1613" y="1664"/>
                  </a:cubicBezTo>
                  <a:lnTo>
                    <a:pt x="1613" y="1664"/>
                  </a:lnTo>
                  <a:cubicBezTo>
                    <a:pt x="1613" y="1664"/>
                    <a:pt x="2882" y="1932"/>
                    <a:pt x="1613" y="3658"/>
                  </a:cubicBezTo>
                  <a:cubicBezTo>
                    <a:pt x="341" y="5386"/>
                    <a:pt x="1613" y="5795"/>
                    <a:pt x="1613" y="5795"/>
                  </a:cubicBezTo>
                  <a:cubicBezTo>
                    <a:pt x="1613" y="5795"/>
                    <a:pt x="2021" y="5447"/>
                    <a:pt x="1613" y="4900"/>
                  </a:cubicBezTo>
                  <a:cubicBezTo>
                    <a:pt x="1613" y="4900"/>
                    <a:pt x="3396" y="3638"/>
                    <a:pt x="5516" y="3638"/>
                  </a:cubicBezTo>
                  <a:cubicBezTo>
                    <a:pt x="6391" y="3638"/>
                    <a:pt x="7323" y="3853"/>
                    <a:pt x="8210" y="4460"/>
                  </a:cubicBezTo>
                  <a:cubicBezTo>
                    <a:pt x="8210" y="4460"/>
                    <a:pt x="6489" y="354"/>
                    <a:pt x="1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12;p57"/>
            <p:cNvSpPr/>
            <p:nvPr/>
          </p:nvSpPr>
          <p:spPr>
            <a:xfrm>
              <a:off x="1405400" y="3303600"/>
              <a:ext cx="79650" cy="66725"/>
            </a:xfrm>
            <a:custGeom>
              <a:avLst/>
              <a:gdLst/>
              <a:ahLst/>
              <a:cxnLst/>
              <a:rect l="l" t="t" r="r" b="b"/>
              <a:pathLst>
                <a:path w="3186" h="2669" extrusionOk="0">
                  <a:moveTo>
                    <a:pt x="2440" y="1"/>
                  </a:moveTo>
                  <a:cubicBezTo>
                    <a:pt x="2440" y="1"/>
                    <a:pt x="222" y="896"/>
                    <a:pt x="1" y="1545"/>
                  </a:cubicBezTo>
                  <a:cubicBezTo>
                    <a:pt x="1" y="1545"/>
                    <a:pt x="1056" y="2669"/>
                    <a:pt x="1867" y="2669"/>
                  </a:cubicBezTo>
                  <a:cubicBezTo>
                    <a:pt x="2084" y="2669"/>
                    <a:pt x="2283" y="2589"/>
                    <a:pt x="2440" y="2386"/>
                  </a:cubicBezTo>
                  <a:cubicBezTo>
                    <a:pt x="3185" y="1422"/>
                    <a:pt x="2440" y="1"/>
                    <a:pt x="2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13;p57"/>
            <p:cNvSpPr/>
            <p:nvPr/>
          </p:nvSpPr>
          <p:spPr>
            <a:xfrm>
              <a:off x="1667075" y="3472575"/>
              <a:ext cx="61150" cy="142775"/>
            </a:xfrm>
            <a:custGeom>
              <a:avLst/>
              <a:gdLst/>
              <a:ahLst/>
              <a:cxnLst/>
              <a:rect l="l" t="t" r="r" b="b"/>
              <a:pathLst>
                <a:path w="2446" h="5711" extrusionOk="0">
                  <a:moveTo>
                    <a:pt x="1980" y="0"/>
                  </a:moveTo>
                  <a:cubicBezTo>
                    <a:pt x="1948" y="0"/>
                    <a:pt x="1916" y="17"/>
                    <a:pt x="1911" y="52"/>
                  </a:cubicBezTo>
                  <a:cubicBezTo>
                    <a:pt x="1758" y="1026"/>
                    <a:pt x="1754" y="1979"/>
                    <a:pt x="1455" y="2931"/>
                  </a:cubicBezTo>
                  <a:cubicBezTo>
                    <a:pt x="1139" y="3935"/>
                    <a:pt x="618" y="4854"/>
                    <a:pt x="6" y="5701"/>
                  </a:cubicBezTo>
                  <a:cubicBezTo>
                    <a:pt x="1" y="5705"/>
                    <a:pt x="5" y="5710"/>
                    <a:pt x="9" y="5710"/>
                  </a:cubicBezTo>
                  <a:cubicBezTo>
                    <a:pt x="12" y="5710"/>
                    <a:pt x="14" y="5709"/>
                    <a:pt x="16" y="5707"/>
                  </a:cubicBezTo>
                  <a:cubicBezTo>
                    <a:pt x="1319" y="4347"/>
                    <a:pt x="2445" y="1985"/>
                    <a:pt x="2054" y="52"/>
                  </a:cubicBezTo>
                  <a:cubicBezTo>
                    <a:pt x="2047" y="18"/>
                    <a:pt x="201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14;p57"/>
            <p:cNvSpPr/>
            <p:nvPr/>
          </p:nvSpPr>
          <p:spPr>
            <a:xfrm>
              <a:off x="1714500" y="3459425"/>
              <a:ext cx="7000" cy="5400"/>
            </a:xfrm>
            <a:custGeom>
              <a:avLst/>
              <a:gdLst/>
              <a:ahLst/>
              <a:cxnLst/>
              <a:rect l="l" t="t" r="r" b="b"/>
              <a:pathLst>
                <a:path w="280" h="216" extrusionOk="0">
                  <a:moveTo>
                    <a:pt x="140" y="0"/>
                  </a:moveTo>
                  <a:cubicBezTo>
                    <a:pt x="0" y="0"/>
                    <a:pt x="0" y="215"/>
                    <a:pt x="140" y="215"/>
                  </a:cubicBezTo>
                  <a:cubicBezTo>
                    <a:pt x="279" y="215"/>
                    <a:pt x="279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15;p57"/>
            <p:cNvSpPr/>
            <p:nvPr/>
          </p:nvSpPr>
          <p:spPr>
            <a:xfrm>
              <a:off x="1560800" y="3793025"/>
              <a:ext cx="340925" cy="193950"/>
            </a:xfrm>
            <a:custGeom>
              <a:avLst/>
              <a:gdLst/>
              <a:ahLst/>
              <a:cxnLst/>
              <a:rect l="l" t="t" r="r" b="b"/>
              <a:pathLst>
                <a:path w="13637" h="7758" extrusionOk="0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8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0"/>
                  </a:lnTo>
                  <a:cubicBezTo>
                    <a:pt x="13637" y="1048"/>
                    <a:pt x="13620" y="806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16;p57"/>
            <p:cNvSpPr/>
            <p:nvPr/>
          </p:nvSpPr>
          <p:spPr>
            <a:xfrm>
              <a:off x="1560800" y="3789450"/>
              <a:ext cx="340925" cy="193950"/>
            </a:xfrm>
            <a:custGeom>
              <a:avLst/>
              <a:gdLst/>
              <a:ahLst/>
              <a:cxnLst/>
              <a:rect l="l" t="t" r="r" b="b"/>
              <a:pathLst>
                <a:path w="13637" h="7758" extrusionOk="0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5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1"/>
                  </a:lnTo>
                  <a:cubicBezTo>
                    <a:pt x="13637" y="1048"/>
                    <a:pt x="13620" y="807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7;p57"/>
            <p:cNvSpPr/>
            <p:nvPr/>
          </p:nvSpPr>
          <p:spPr>
            <a:xfrm>
              <a:off x="1593125" y="3948750"/>
              <a:ext cx="22800" cy="14325"/>
            </a:xfrm>
            <a:custGeom>
              <a:avLst/>
              <a:gdLst/>
              <a:ahLst/>
              <a:cxnLst/>
              <a:rect l="l" t="t" r="r" b="b"/>
              <a:pathLst>
                <a:path w="912" h="573" extrusionOk="0">
                  <a:moveTo>
                    <a:pt x="456" y="1"/>
                  </a:moveTo>
                  <a:cubicBezTo>
                    <a:pt x="205" y="1"/>
                    <a:pt x="1" y="130"/>
                    <a:pt x="1" y="287"/>
                  </a:cubicBezTo>
                  <a:cubicBezTo>
                    <a:pt x="1" y="444"/>
                    <a:pt x="205" y="573"/>
                    <a:pt x="456" y="573"/>
                  </a:cubicBezTo>
                  <a:cubicBezTo>
                    <a:pt x="708" y="573"/>
                    <a:pt x="912" y="444"/>
                    <a:pt x="912" y="287"/>
                  </a:cubicBezTo>
                  <a:cubicBezTo>
                    <a:pt x="912" y="13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8;p57"/>
            <p:cNvSpPr/>
            <p:nvPr/>
          </p:nvSpPr>
          <p:spPr>
            <a:xfrm>
              <a:off x="1625525" y="3919150"/>
              <a:ext cx="36025" cy="16450"/>
            </a:xfrm>
            <a:custGeom>
              <a:avLst/>
              <a:gdLst/>
              <a:ahLst/>
              <a:cxnLst/>
              <a:rect l="l" t="t" r="r" b="b"/>
              <a:pathLst>
                <a:path w="1441" h="658" extrusionOk="0">
                  <a:moveTo>
                    <a:pt x="52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40" y="52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9;p57"/>
            <p:cNvSpPr/>
            <p:nvPr/>
          </p:nvSpPr>
          <p:spPr>
            <a:xfrm>
              <a:off x="1672050" y="3890925"/>
              <a:ext cx="21900" cy="11075"/>
            </a:xfrm>
            <a:custGeom>
              <a:avLst/>
              <a:gdLst/>
              <a:ahLst/>
              <a:cxnLst/>
              <a:rect l="l" t="t" r="r" b="b"/>
              <a:pathLst>
                <a:path w="876" h="443" extrusionOk="0">
                  <a:moveTo>
                    <a:pt x="52" y="1"/>
                  </a:moveTo>
                  <a:lnTo>
                    <a:pt x="1" y="133"/>
                  </a:lnTo>
                  <a:lnTo>
                    <a:pt x="824" y="442"/>
                  </a:lnTo>
                  <a:lnTo>
                    <a:pt x="875" y="310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20;p57"/>
            <p:cNvSpPr/>
            <p:nvPr/>
          </p:nvSpPr>
          <p:spPr>
            <a:xfrm>
              <a:off x="1761025" y="3839625"/>
              <a:ext cx="21875" cy="11100"/>
            </a:xfrm>
            <a:custGeom>
              <a:avLst/>
              <a:gdLst/>
              <a:ahLst/>
              <a:cxnLst/>
              <a:rect l="l" t="t" r="r" b="b"/>
              <a:pathLst>
                <a:path w="875" h="444" extrusionOk="0">
                  <a:moveTo>
                    <a:pt x="51" y="1"/>
                  </a:moveTo>
                  <a:lnTo>
                    <a:pt x="1" y="137"/>
                  </a:lnTo>
                  <a:lnTo>
                    <a:pt x="824" y="443"/>
                  </a:lnTo>
                  <a:lnTo>
                    <a:pt x="875" y="31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21;p57"/>
            <p:cNvSpPr/>
            <p:nvPr/>
          </p:nvSpPr>
          <p:spPr>
            <a:xfrm>
              <a:off x="1713300" y="3867775"/>
              <a:ext cx="36025" cy="16450"/>
            </a:xfrm>
            <a:custGeom>
              <a:avLst/>
              <a:gdLst/>
              <a:ahLst/>
              <a:cxnLst/>
              <a:rect l="l" t="t" r="r" b="b"/>
              <a:pathLst>
                <a:path w="1441" h="658" extrusionOk="0">
                  <a:moveTo>
                    <a:pt x="48" y="1"/>
                  </a:moveTo>
                  <a:lnTo>
                    <a:pt x="1" y="137"/>
                  </a:lnTo>
                  <a:lnTo>
                    <a:pt x="1389" y="657"/>
                  </a:lnTo>
                  <a:lnTo>
                    <a:pt x="1440" y="5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22;p57"/>
            <p:cNvSpPr/>
            <p:nvPr/>
          </p:nvSpPr>
          <p:spPr>
            <a:xfrm>
              <a:off x="1801000" y="3816500"/>
              <a:ext cx="36000" cy="16450"/>
            </a:xfrm>
            <a:custGeom>
              <a:avLst/>
              <a:gdLst/>
              <a:ahLst/>
              <a:cxnLst/>
              <a:rect l="l" t="t" r="r" b="b"/>
              <a:pathLst>
                <a:path w="1440" h="658" extrusionOk="0">
                  <a:moveTo>
                    <a:pt x="51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39" y="52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23;p57"/>
            <p:cNvSpPr/>
            <p:nvPr/>
          </p:nvSpPr>
          <p:spPr>
            <a:xfrm>
              <a:off x="1302975" y="3647925"/>
              <a:ext cx="35000" cy="241450"/>
            </a:xfrm>
            <a:custGeom>
              <a:avLst/>
              <a:gdLst/>
              <a:ahLst/>
              <a:cxnLst/>
              <a:rect l="l" t="t" r="r" b="b"/>
              <a:pathLst>
                <a:path w="1400" h="9658" extrusionOk="0">
                  <a:moveTo>
                    <a:pt x="104" y="0"/>
                  </a:moveTo>
                  <a:cubicBezTo>
                    <a:pt x="52" y="0"/>
                    <a:pt x="1" y="35"/>
                    <a:pt x="4" y="98"/>
                  </a:cubicBezTo>
                  <a:cubicBezTo>
                    <a:pt x="56" y="1732"/>
                    <a:pt x="416" y="3375"/>
                    <a:pt x="624" y="4994"/>
                  </a:cubicBezTo>
                  <a:cubicBezTo>
                    <a:pt x="821" y="6532"/>
                    <a:pt x="913" y="8128"/>
                    <a:pt x="1273" y="9639"/>
                  </a:cubicBezTo>
                  <a:cubicBezTo>
                    <a:pt x="1276" y="9652"/>
                    <a:pt x="1286" y="9658"/>
                    <a:pt x="1297" y="9658"/>
                  </a:cubicBezTo>
                  <a:cubicBezTo>
                    <a:pt x="1310" y="9658"/>
                    <a:pt x="1325" y="9648"/>
                    <a:pt x="1325" y="9632"/>
                  </a:cubicBezTo>
                  <a:cubicBezTo>
                    <a:pt x="1400" y="7999"/>
                    <a:pt x="1124" y="6328"/>
                    <a:pt x="926" y="4715"/>
                  </a:cubicBezTo>
                  <a:cubicBezTo>
                    <a:pt x="739" y="3178"/>
                    <a:pt x="624" y="1565"/>
                    <a:pt x="202" y="71"/>
                  </a:cubicBezTo>
                  <a:cubicBezTo>
                    <a:pt x="188" y="23"/>
                    <a:pt x="14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24;p57"/>
            <p:cNvSpPr/>
            <p:nvPr/>
          </p:nvSpPr>
          <p:spPr>
            <a:xfrm>
              <a:off x="1351725" y="3554725"/>
              <a:ext cx="34950" cy="332575"/>
            </a:xfrm>
            <a:custGeom>
              <a:avLst/>
              <a:gdLst/>
              <a:ahLst/>
              <a:cxnLst/>
              <a:rect l="l" t="t" r="r" b="b"/>
              <a:pathLst>
                <a:path w="1398" h="13303" extrusionOk="0">
                  <a:moveTo>
                    <a:pt x="1258" y="1"/>
                  </a:moveTo>
                  <a:cubicBezTo>
                    <a:pt x="1202" y="1"/>
                    <a:pt x="1145" y="30"/>
                    <a:pt x="1127" y="94"/>
                  </a:cubicBezTo>
                  <a:cubicBezTo>
                    <a:pt x="528" y="2193"/>
                    <a:pt x="385" y="4503"/>
                    <a:pt x="232" y="6675"/>
                  </a:cubicBezTo>
                  <a:cubicBezTo>
                    <a:pt x="154" y="7790"/>
                    <a:pt x="96" y="8913"/>
                    <a:pt x="79" y="10035"/>
                  </a:cubicBezTo>
                  <a:cubicBezTo>
                    <a:pt x="62" y="11094"/>
                    <a:pt x="1" y="12230"/>
                    <a:pt x="195" y="13275"/>
                  </a:cubicBezTo>
                  <a:cubicBezTo>
                    <a:pt x="198" y="13294"/>
                    <a:pt x="216" y="13303"/>
                    <a:pt x="234" y="13303"/>
                  </a:cubicBezTo>
                  <a:cubicBezTo>
                    <a:pt x="252" y="13303"/>
                    <a:pt x="270" y="13294"/>
                    <a:pt x="273" y="13275"/>
                  </a:cubicBezTo>
                  <a:cubicBezTo>
                    <a:pt x="430" y="12265"/>
                    <a:pt x="382" y="11199"/>
                    <a:pt x="426" y="10175"/>
                  </a:cubicBezTo>
                  <a:cubicBezTo>
                    <a:pt x="474" y="9052"/>
                    <a:pt x="532" y="7933"/>
                    <a:pt x="626" y="6814"/>
                  </a:cubicBezTo>
                  <a:cubicBezTo>
                    <a:pt x="813" y="4582"/>
                    <a:pt x="1253" y="2364"/>
                    <a:pt x="1392" y="131"/>
                  </a:cubicBezTo>
                  <a:cubicBezTo>
                    <a:pt x="1398" y="47"/>
                    <a:pt x="132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25;p57"/>
            <p:cNvSpPr/>
            <p:nvPr/>
          </p:nvSpPr>
          <p:spPr>
            <a:xfrm>
              <a:off x="1335575" y="3520500"/>
              <a:ext cx="91300" cy="173275"/>
            </a:xfrm>
            <a:custGeom>
              <a:avLst/>
              <a:gdLst/>
              <a:ahLst/>
              <a:cxnLst/>
              <a:rect l="l" t="t" r="r" b="b"/>
              <a:pathLst>
                <a:path w="3652" h="6931" extrusionOk="0">
                  <a:moveTo>
                    <a:pt x="2534" y="0"/>
                  </a:moveTo>
                  <a:cubicBezTo>
                    <a:pt x="2258" y="0"/>
                    <a:pt x="1990" y="131"/>
                    <a:pt x="1762" y="296"/>
                  </a:cubicBezTo>
                  <a:cubicBezTo>
                    <a:pt x="1028" y="827"/>
                    <a:pt x="623" y="1705"/>
                    <a:pt x="388" y="2582"/>
                  </a:cubicBezTo>
                  <a:cubicBezTo>
                    <a:pt x="0" y="4019"/>
                    <a:pt x="150" y="5767"/>
                    <a:pt x="1076" y="6931"/>
                  </a:cubicBezTo>
                  <a:cubicBezTo>
                    <a:pt x="2198" y="5682"/>
                    <a:pt x="3066" y="3859"/>
                    <a:pt x="3467" y="2229"/>
                  </a:cubicBezTo>
                  <a:cubicBezTo>
                    <a:pt x="3573" y="1790"/>
                    <a:pt x="3651" y="1324"/>
                    <a:pt x="3535" y="885"/>
                  </a:cubicBezTo>
                  <a:cubicBezTo>
                    <a:pt x="3419" y="446"/>
                    <a:pt x="3062" y="41"/>
                    <a:pt x="2610" y="4"/>
                  </a:cubicBezTo>
                  <a:cubicBezTo>
                    <a:pt x="2585" y="1"/>
                    <a:pt x="2559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26;p57"/>
            <p:cNvSpPr/>
            <p:nvPr/>
          </p:nvSpPr>
          <p:spPr>
            <a:xfrm>
              <a:off x="1359200" y="3672225"/>
              <a:ext cx="85600" cy="84000"/>
            </a:xfrm>
            <a:custGeom>
              <a:avLst/>
              <a:gdLst/>
              <a:ahLst/>
              <a:cxnLst/>
              <a:rect l="l" t="t" r="r" b="b"/>
              <a:pathLst>
                <a:path w="3424" h="3360" extrusionOk="0">
                  <a:moveTo>
                    <a:pt x="2722" y="1"/>
                  </a:moveTo>
                  <a:cubicBezTo>
                    <a:pt x="2536" y="1"/>
                    <a:pt x="2341" y="58"/>
                    <a:pt x="2179" y="150"/>
                  </a:cubicBezTo>
                  <a:cubicBezTo>
                    <a:pt x="1841" y="341"/>
                    <a:pt x="1587" y="651"/>
                    <a:pt x="1338" y="954"/>
                  </a:cubicBezTo>
                  <a:cubicBezTo>
                    <a:pt x="753" y="1675"/>
                    <a:pt x="144" y="2441"/>
                    <a:pt x="1" y="3359"/>
                  </a:cubicBezTo>
                  <a:lnTo>
                    <a:pt x="140" y="3352"/>
                  </a:lnTo>
                  <a:cubicBezTo>
                    <a:pt x="736" y="3349"/>
                    <a:pt x="1318" y="3135"/>
                    <a:pt x="1808" y="2801"/>
                  </a:cubicBezTo>
                  <a:cubicBezTo>
                    <a:pt x="2301" y="2468"/>
                    <a:pt x="2706" y="2019"/>
                    <a:pt x="3050" y="1532"/>
                  </a:cubicBezTo>
                  <a:cubicBezTo>
                    <a:pt x="3189" y="1331"/>
                    <a:pt x="3322" y="1117"/>
                    <a:pt x="3372" y="875"/>
                  </a:cubicBezTo>
                  <a:cubicBezTo>
                    <a:pt x="3424" y="637"/>
                    <a:pt x="3383" y="362"/>
                    <a:pt x="3209" y="188"/>
                  </a:cubicBezTo>
                  <a:cubicBezTo>
                    <a:pt x="3081" y="56"/>
                    <a:pt x="2906" y="1"/>
                    <a:pt x="2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27;p57"/>
            <p:cNvSpPr/>
            <p:nvPr/>
          </p:nvSpPr>
          <p:spPr>
            <a:xfrm>
              <a:off x="1324075" y="3681500"/>
              <a:ext cx="36025" cy="79550"/>
            </a:xfrm>
            <a:custGeom>
              <a:avLst/>
              <a:gdLst/>
              <a:ahLst/>
              <a:cxnLst/>
              <a:rect l="l" t="t" r="r" b="b"/>
              <a:pathLst>
                <a:path w="1441" h="3182" extrusionOk="0">
                  <a:moveTo>
                    <a:pt x="259" y="1"/>
                  </a:moveTo>
                  <a:cubicBezTo>
                    <a:pt x="258" y="1"/>
                    <a:pt x="257" y="1"/>
                    <a:pt x="256" y="1"/>
                  </a:cubicBezTo>
                  <a:cubicBezTo>
                    <a:pt x="178" y="15"/>
                    <a:pt x="137" y="106"/>
                    <a:pt x="120" y="184"/>
                  </a:cubicBezTo>
                  <a:cubicBezTo>
                    <a:pt x="1" y="722"/>
                    <a:pt x="123" y="1294"/>
                    <a:pt x="352" y="1794"/>
                  </a:cubicBezTo>
                  <a:cubicBezTo>
                    <a:pt x="583" y="2298"/>
                    <a:pt x="916" y="2743"/>
                    <a:pt x="1246" y="3182"/>
                  </a:cubicBezTo>
                  <a:lnTo>
                    <a:pt x="1406" y="3182"/>
                  </a:lnTo>
                  <a:cubicBezTo>
                    <a:pt x="1440" y="2944"/>
                    <a:pt x="1379" y="2413"/>
                    <a:pt x="1332" y="2178"/>
                  </a:cubicBezTo>
                  <a:cubicBezTo>
                    <a:pt x="1280" y="1947"/>
                    <a:pt x="1335" y="1590"/>
                    <a:pt x="1025" y="963"/>
                  </a:cubicBezTo>
                  <a:cubicBezTo>
                    <a:pt x="886" y="674"/>
                    <a:pt x="804" y="501"/>
                    <a:pt x="613" y="290"/>
                  </a:cubicBezTo>
                  <a:cubicBezTo>
                    <a:pt x="573" y="246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28;p57"/>
            <p:cNvSpPr/>
            <p:nvPr/>
          </p:nvSpPr>
          <p:spPr>
            <a:xfrm>
              <a:off x="1358450" y="3755525"/>
              <a:ext cx="72925" cy="58175"/>
            </a:xfrm>
            <a:custGeom>
              <a:avLst/>
              <a:gdLst/>
              <a:ahLst/>
              <a:cxnLst/>
              <a:rect l="l" t="t" r="r" b="b"/>
              <a:pathLst>
                <a:path w="2917" h="2327" extrusionOk="0">
                  <a:moveTo>
                    <a:pt x="2202" y="0"/>
                  </a:moveTo>
                  <a:cubicBezTo>
                    <a:pt x="2140" y="0"/>
                    <a:pt x="2078" y="7"/>
                    <a:pt x="2018" y="20"/>
                  </a:cubicBezTo>
                  <a:cubicBezTo>
                    <a:pt x="1725" y="81"/>
                    <a:pt x="1477" y="265"/>
                    <a:pt x="1239" y="445"/>
                  </a:cubicBezTo>
                  <a:cubicBezTo>
                    <a:pt x="715" y="854"/>
                    <a:pt x="184" y="1327"/>
                    <a:pt x="1" y="1967"/>
                  </a:cubicBezTo>
                  <a:lnTo>
                    <a:pt x="41" y="2327"/>
                  </a:lnTo>
                  <a:cubicBezTo>
                    <a:pt x="789" y="2300"/>
                    <a:pt x="1794" y="1909"/>
                    <a:pt x="2375" y="1439"/>
                  </a:cubicBezTo>
                  <a:cubicBezTo>
                    <a:pt x="2549" y="1300"/>
                    <a:pt x="2708" y="1140"/>
                    <a:pt x="2804" y="942"/>
                  </a:cubicBezTo>
                  <a:cubicBezTo>
                    <a:pt x="2899" y="742"/>
                    <a:pt x="2917" y="497"/>
                    <a:pt x="2807" y="306"/>
                  </a:cubicBezTo>
                  <a:cubicBezTo>
                    <a:pt x="2688" y="101"/>
                    <a:pt x="2444" y="0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29;p57"/>
            <p:cNvSpPr/>
            <p:nvPr/>
          </p:nvSpPr>
          <p:spPr>
            <a:xfrm>
              <a:off x="1251800" y="3551975"/>
              <a:ext cx="69350" cy="132100"/>
            </a:xfrm>
            <a:custGeom>
              <a:avLst/>
              <a:gdLst/>
              <a:ahLst/>
              <a:cxnLst/>
              <a:rect l="l" t="t" r="r" b="b"/>
              <a:pathLst>
                <a:path w="2774" h="5284" extrusionOk="0">
                  <a:moveTo>
                    <a:pt x="459" y="1"/>
                  </a:moveTo>
                  <a:cubicBezTo>
                    <a:pt x="447" y="1"/>
                    <a:pt x="435" y="2"/>
                    <a:pt x="426" y="4"/>
                  </a:cubicBezTo>
                  <a:cubicBezTo>
                    <a:pt x="272" y="41"/>
                    <a:pt x="194" y="208"/>
                    <a:pt x="163" y="361"/>
                  </a:cubicBezTo>
                  <a:cubicBezTo>
                    <a:pt x="0" y="1119"/>
                    <a:pt x="442" y="2055"/>
                    <a:pt x="817" y="2739"/>
                  </a:cubicBezTo>
                  <a:cubicBezTo>
                    <a:pt x="1303" y="3644"/>
                    <a:pt x="1701" y="4277"/>
                    <a:pt x="2354" y="5284"/>
                  </a:cubicBezTo>
                  <a:lnTo>
                    <a:pt x="2378" y="4913"/>
                  </a:lnTo>
                  <a:cubicBezTo>
                    <a:pt x="2773" y="3814"/>
                    <a:pt x="2348" y="2909"/>
                    <a:pt x="2150" y="2160"/>
                  </a:cubicBezTo>
                  <a:cubicBezTo>
                    <a:pt x="1953" y="1416"/>
                    <a:pt x="1810" y="953"/>
                    <a:pt x="1296" y="375"/>
                  </a:cubicBezTo>
                  <a:cubicBezTo>
                    <a:pt x="1194" y="260"/>
                    <a:pt x="656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30;p57"/>
            <p:cNvSpPr/>
            <p:nvPr/>
          </p:nvSpPr>
          <p:spPr>
            <a:xfrm>
              <a:off x="1247875" y="3635375"/>
              <a:ext cx="66575" cy="64950"/>
            </a:xfrm>
            <a:custGeom>
              <a:avLst/>
              <a:gdLst/>
              <a:ahLst/>
              <a:cxnLst/>
              <a:rect l="l" t="t" r="r" b="b"/>
              <a:pathLst>
                <a:path w="2663" h="2598" extrusionOk="0">
                  <a:moveTo>
                    <a:pt x="266" y="1"/>
                  </a:moveTo>
                  <a:cubicBezTo>
                    <a:pt x="217" y="1"/>
                    <a:pt x="169" y="11"/>
                    <a:pt x="126" y="39"/>
                  </a:cubicBezTo>
                  <a:cubicBezTo>
                    <a:pt x="21" y="107"/>
                    <a:pt x="0" y="250"/>
                    <a:pt x="7" y="376"/>
                  </a:cubicBezTo>
                  <a:cubicBezTo>
                    <a:pt x="27" y="836"/>
                    <a:pt x="324" y="1247"/>
                    <a:pt x="698" y="1516"/>
                  </a:cubicBezTo>
                  <a:cubicBezTo>
                    <a:pt x="1068" y="1784"/>
                    <a:pt x="1542" y="2152"/>
                    <a:pt x="1963" y="2336"/>
                  </a:cubicBezTo>
                  <a:cubicBezTo>
                    <a:pt x="2151" y="2416"/>
                    <a:pt x="2302" y="2441"/>
                    <a:pt x="2411" y="2441"/>
                  </a:cubicBezTo>
                  <a:cubicBezTo>
                    <a:pt x="2469" y="2441"/>
                    <a:pt x="2515" y="2434"/>
                    <a:pt x="2549" y="2425"/>
                  </a:cubicBezTo>
                  <a:cubicBezTo>
                    <a:pt x="2554" y="2423"/>
                    <a:pt x="2559" y="2422"/>
                    <a:pt x="2564" y="2422"/>
                  </a:cubicBezTo>
                  <a:cubicBezTo>
                    <a:pt x="2572" y="2422"/>
                    <a:pt x="2579" y="2424"/>
                    <a:pt x="2585" y="2428"/>
                  </a:cubicBezTo>
                  <a:lnTo>
                    <a:pt x="2585" y="2428"/>
                  </a:lnTo>
                  <a:lnTo>
                    <a:pt x="2263" y="1547"/>
                  </a:lnTo>
                  <a:cubicBezTo>
                    <a:pt x="1855" y="876"/>
                    <a:pt x="1225" y="346"/>
                    <a:pt x="497" y="57"/>
                  </a:cubicBezTo>
                  <a:cubicBezTo>
                    <a:pt x="425" y="27"/>
                    <a:pt x="343" y="1"/>
                    <a:pt x="266" y="1"/>
                  </a:cubicBezTo>
                  <a:close/>
                  <a:moveTo>
                    <a:pt x="2585" y="2428"/>
                  </a:moveTo>
                  <a:lnTo>
                    <a:pt x="2640" y="2577"/>
                  </a:lnTo>
                  <a:cubicBezTo>
                    <a:pt x="2645" y="2591"/>
                    <a:pt x="2649" y="2597"/>
                    <a:pt x="2651" y="2597"/>
                  </a:cubicBezTo>
                  <a:cubicBezTo>
                    <a:pt x="2663" y="2597"/>
                    <a:pt x="2642" y="2457"/>
                    <a:pt x="2585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31;p57"/>
            <p:cNvSpPr/>
            <p:nvPr/>
          </p:nvSpPr>
          <p:spPr>
            <a:xfrm>
              <a:off x="1246250" y="3684050"/>
              <a:ext cx="72350" cy="54475"/>
            </a:xfrm>
            <a:custGeom>
              <a:avLst/>
              <a:gdLst/>
              <a:ahLst/>
              <a:cxnLst/>
              <a:rect l="l" t="t" r="r" b="b"/>
              <a:pathLst>
                <a:path w="2894" h="2179" extrusionOk="0">
                  <a:moveTo>
                    <a:pt x="208" y="1"/>
                  </a:moveTo>
                  <a:cubicBezTo>
                    <a:pt x="171" y="1"/>
                    <a:pt x="130" y="1"/>
                    <a:pt x="96" y="21"/>
                  </a:cubicBezTo>
                  <a:cubicBezTo>
                    <a:pt x="7" y="65"/>
                    <a:pt x="1" y="188"/>
                    <a:pt x="21" y="287"/>
                  </a:cubicBezTo>
                  <a:cubicBezTo>
                    <a:pt x="83" y="589"/>
                    <a:pt x="235" y="988"/>
                    <a:pt x="450" y="1205"/>
                  </a:cubicBezTo>
                  <a:cubicBezTo>
                    <a:pt x="770" y="1525"/>
                    <a:pt x="998" y="1505"/>
                    <a:pt x="1276" y="1631"/>
                  </a:cubicBezTo>
                  <a:cubicBezTo>
                    <a:pt x="1797" y="1866"/>
                    <a:pt x="2372" y="1947"/>
                    <a:pt x="2893" y="2178"/>
                  </a:cubicBezTo>
                  <a:cubicBezTo>
                    <a:pt x="2705" y="1471"/>
                    <a:pt x="1995" y="1015"/>
                    <a:pt x="1423" y="559"/>
                  </a:cubicBezTo>
                  <a:cubicBezTo>
                    <a:pt x="1069" y="277"/>
                    <a:pt x="661" y="1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32;p57"/>
            <p:cNvSpPr/>
            <p:nvPr/>
          </p:nvSpPr>
          <p:spPr>
            <a:xfrm>
              <a:off x="1259775" y="3736000"/>
              <a:ext cx="66200" cy="55325"/>
            </a:xfrm>
            <a:custGeom>
              <a:avLst/>
              <a:gdLst/>
              <a:ahLst/>
              <a:cxnLst/>
              <a:rect l="l" t="t" r="r" b="b"/>
              <a:pathLst>
                <a:path w="2648" h="2213" extrusionOk="0">
                  <a:moveTo>
                    <a:pt x="596" y="0"/>
                  </a:moveTo>
                  <a:cubicBezTo>
                    <a:pt x="561" y="0"/>
                    <a:pt x="526" y="1"/>
                    <a:pt x="490" y="2"/>
                  </a:cubicBezTo>
                  <a:cubicBezTo>
                    <a:pt x="352" y="2"/>
                    <a:pt x="198" y="12"/>
                    <a:pt x="103" y="114"/>
                  </a:cubicBezTo>
                  <a:cubicBezTo>
                    <a:pt x="18" y="199"/>
                    <a:pt x="0" y="339"/>
                    <a:pt x="35" y="454"/>
                  </a:cubicBezTo>
                  <a:cubicBezTo>
                    <a:pt x="69" y="573"/>
                    <a:pt x="143" y="672"/>
                    <a:pt x="222" y="768"/>
                  </a:cubicBezTo>
                  <a:cubicBezTo>
                    <a:pt x="821" y="1489"/>
                    <a:pt x="1335" y="1938"/>
                    <a:pt x="2648" y="2213"/>
                  </a:cubicBezTo>
                  <a:lnTo>
                    <a:pt x="2648" y="2067"/>
                  </a:lnTo>
                  <a:cubicBezTo>
                    <a:pt x="2447" y="1672"/>
                    <a:pt x="2192" y="1148"/>
                    <a:pt x="1944" y="781"/>
                  </a:cubicBezTo>
                  <a:cubicBezTo>
                    <a:pt x="1715" y="444"/>
                    <a:pt x="1294" y="118"/>
                    <a:pt x="895" y="25"/>
                  </a:cubicBezTo>
                  <a:cubicBezTo>
                    <a:pt x="797" y="5"/>
                    <a:pt x="69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3;p57"/>
            <p:cNvSpPr/>
            <p:nvPr/>
          </p:nvSpPr>
          <p:spPr>
            <a:xfrm>
              <a:off x="1280175" y="3850425"/>
              <a:ext cx="132400" cy="113675"/>
            </a:xfrm>
            <a:custGeom>
              <a:avLst/>
              <a:gdLst/>
              <a:ahLst/>
              <a:cxnLst/>
              <a:rect l="l" t="t" r="r" b="b"/>
              <a:pathLst>
                <a:path w="5296" h="4547" extrusionOk="0">
                  <a:moveTo>
                    <a:pt x="1192" y="1"/>
                  </a:moveTo>
                  <a:cubicBezTo>
                    <a:pt x="522" y="1"/>
                    <a:pt x="1" y="528"/>
                    <a:pt x="87" y="1127"/>
                  </a:cubicBezTo>
                  <a:lnTo>
                    <a:pt x="454" y="3675"/>
                  </a:lnTo>
                  <a:cubicBezTo>
                    <a:pt x="525" y="4172"/>
                    <a:pt x="1001" y="4546"/>
                    <a:pt x="1560" y="4546"/>
                  </a:cubicBezTo>
                  <a:lnTo>
                    <a:pt x="3662" y="4546"/>
                  </a:lnTo>
                  <a:cubicBezTo>
                    <a:pt x="4217" y="4546"/>
                    <a:pt x="4686" y="4185"/>
                    <a:pt x="4768" y="3696"/>
                  </a:cubicBezTo>
                  <a:lnTo>
                    <a:pt x="5193" y="1147"/>
                  </a:lnTo>
                  <a:cubicBezTo>
                    <a:pt x="5296" y="545"/>
                    <a:pt x="4771" y="1"/>
                    <a:pt x="4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34;p57"/>
            <p:cNvSpPr/>
            <p:nvPr/>
          </p:nvSpPr>
          <p:spPr>
            <a:xfrm>
              <a:off x="1271775" y="3850425"/>
              <a:ext cx="147950" cy="29700"/>
            </a:xfrm>
            <a:custGeom>
              <a:avLst/>
              <a:gdLst/>
              <a:ahLst/>
              <a:cxnLst/>
              <a:rect l="l" t="t" r="r" b="b"/>
              <a:pathLst>
                <a:path w="5918" h="1188" extrusionOk="0">
                  <a:moveTo>
                    <a:pt x="38" y="1"/>
                  </a:moveTo>
                  <a:cubicBezTo>
                    <a:pt x="18" y="1"/>
                    <a:pt x="1" y="21"/>
                    <a:pt x="1" y="41"/>
                  </a:cubicBezTo>
                  <a:lnTo>
                    <a:pt x="1" y="1151"/>
                  </a:lnTo>
                  <a:cubicBezTo>
                    <a:pt x="1" y="1172"/>
                    <a:pt x="18" y="1188"/>
                    <a:pt x="38" y="1188"/>
                  </a:cubicBezTo>
                  <a:lnTo>
                    <a:pt x="5876" y="1188"/>
                  </a:lnTo>
                  <a:cubicBezTo>
                    <a:pt x="5900" y="1188"/>
                    <a:pt x="5917" y="1172"/>
                    <a:pt x="5917" y="1151"/>
                  </a:cubicBezTo>
                  <a:lnTo>
                    <a:pt x="5917" y="41"/>
                  </a:lnTo>
                  <a:cubicBezTo>
                    <a:pt x="5917" y="21"/>
                    <a:pt x="5900" y="1"/>
                    <a:pt x="5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35;p57"/>
            <p:cNvSpPr/>
            <p:nvPr/>
          </p:nvSpPr>
          <p:spPr>
            <a:xfrm>
              <a:off x="1359925" y="3537600"/>
              <a:ext cx="42575" cy="150225"/>
            </a:xfrm>
            <a:custGeom>
              <a:avLst/>
              <a:gdLst/>
              <a:ahLst/>
              <a:cxnLst/>
              <a:rect l="l" t="t" r="r" b="b"/>
              <a:pathLst>
                <a:path w="1703" h="6009" extrusionOk="0">
                  <a:moveTo>
                    <a:pt x="1649" y="1"/>
                  </a:moveTo>
                  <a:cubicBezTo>
                    <a:pt x="1636" y="1"/>
                    <a:pt x="1624" y="7"/>
                    <a:pt x="1616" y="20"/>
                  </a:cubicBezTo>
                  <a:cubicBezTo>
                    <a:pt x="584" y="1840"/>
                    <a:pt x="285" y="3950"/>
                    <a:pt x="3" y="5992"/>
                  </a:cubicBezTo>
                  <a:cubicBezTo>
                    <a:pt x="1" y="6002"/>
                    <a:pt x="10" y="6008"/>
                    <a:pt x="17" y="6008"/>
                  </a:cubicBezTo>
                  <a:cubicBezTo>
                    <a:pt x="22" y="6008"/>
                    <a:pt x="27" y="6005"/>
                    <a:pt x="27" y="5998"/>
                  </a:cubicBezTo>
                  <a:cubicBezTo>
                    <a:pt x="377" y="3950"/>
                    <a:pt x="761" y="1939"/>
                    <a:pt x="1687" y="61"/>
                  </a:cubicBezTo>
                  <a:cubicBezTo>
                    <a:pt x="1703" y="29"/>
                    <a:pt x="1676" y="1"/>
                    <a:pt x="1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36;p57"/>
            <p:cNvSpPr/>
            <p:nvPr/>
          </p:nvSpPr>
          <p:spPr>
            <a:xfrm>
              <a:off x="1372425" y="3562550"/>
              <a:ext cx="38150" cy="54300"/>
            </a:xfrm>
            <a:custGeom>
              <a:avLst/>
              <a:gdLst/>
              <a:ahLst/>
              <a:cxnLst/>
              <a:rect l="l" t="t" r="r" b="b"/>
              <a:pathLst>
                <a:path w="1526" h="2172" extrusionOk="0">
                  <a:moveTo>
                    <a:pt x="1470" y="0"/>
                  </a:moveTo>
                  <a:cubicBezTo>
                    <a:pt x="1461" y="0"/>
                    <a:pt x="1451" y="4"/>
                    <a:pt x="1442" y="13"/>
                  </a:cubicBezTo>
                  <a:cubicBezTo>
                    <a:pt x="806" y="618"/>
                    <a:pt x="353" y="1360"/>
                    <a:pt x="3" y="2160"/>
                  </a:cubicBezTo>
                  <a:cubicBezTo>
                    <a:pt x="0" y="2166"/>
                    <a:pt x="4" y="2171"/>
                    <a:pt x="8" y="2171"/>
                  </a:cubicBezTo>
                  <a:cubicBezTo>
                    <a:pt x="10" y="2171"/>
                    <a:pt x="12" y="2170"/>
                    <a:pt x="13" y="2166"/>
                  </a:cubicBezTo>
                  <a:cubicBezTo>
                    <a:pt x="425" y="1408"/>
                    <a:pt x="949" y="731"/>
                    <a:pt x="1500" y="71"/>
                  </a:cubicBezTo>
                  <a:cubicBezTo>
                    <a:pt x="1526" y="40"/>
                    <a:pt x="1500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37;p57"/>
            <p:cNvSpPr/>
            <p:nvPr/>
          </p:nvSpPr>
          <p:spPr>
            <a:xfrm>
              <a:off x="1370600" y="3628025"/>
              <a:ext cx="17375" cy="21950"/>
            </a:xfrm>
            <a:custGeom>
              <a:avLst/>
              <a:gdLst/>
              <a:ahLst/>
              <a:cxnLst/>
              <a:rect l="l" t="t" r="r" b="b"/>
              <a:pathLst>
                <a:path w="695" h="878" extrusionOk="0">
                  <a:moveTo>
                    <a:pt x="645" y="0"/>
                  </a:moveTo>
                  <a:cubicBezTo>
                    <a:pt x="637" y="0"/>
                    <a:pt x="628" y="3"/>
                    <a:pt x="620" y="10"/>
                  </a:cubicBezTo>
                  <a:cubicBezTo>
                    <a:pt x="365" y="252"/>
                    <a:pt x="161" y="530"/>
                    <a:pt x="8" y="847"/>
                  </a:cubicBezTo>
                  <a:cubicBezTo>
                    <a:pt x="1" y="863"/>
                    <a:pt x="14" y="878"/>
                    <a:pt x="27" y="878"/>
                  </a:cubicBezTo>
                  <a:cubicBezTo>
                    <a:pt x="33" y="878"/>
                    <a:pt x="39" y="875"/>
                    <a:pt x="42" y="867"/>
                  </a:cubicBezTo>
                  <a:cubicBezTo>
                    <a:pt x="201" y="558"/>
                    <a:pt x="410" y="289"/>
                    <a:pt x="668" y="57"/>
                  </a:cubicBezTo>
                  <a:cubicBezTo>
                    <a:pt x="694" y="34"/>
                    <a:pt x="67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38;p57"/>
            <p:cNvSpPr/>
            <p:nvPr/>
          </p:nvSpPr>
          <p:spPr>
            <a:xfrm>
              <a:off x="1358025" y="3603450"/>
              <a:ext cx="11475" cy="26450"/>
            </a:xfrm>
            <a:custGeom>
              <a:avLst/>
              <a:gdLst/>
              <a:ahLst/>
              <a:cxnLst/>
              <a:rect l="l" t="t" r="r" b="b"/>
              <a:pathLst>
                <a:path w="459" h="1058" extrusionOk="0">
                  <a:moveTo>
                    <a:pt x="50" y="0"/>
                  </a:moveTo>
                  <a:cubicBezTo>
                    <a:pt x="24" y="0"/>
                    <a:pt x="0" y="17"/>
                    <a:pt x="0" y="51"/>
                  </a:cubicBezTo>
                  <a:cubicBezTo>
                    <a:pt x="4" y="384"/>
                    <a:pt x="201" y="751"/>
                    <a:pt x="361" y="1034"/>
                  </a:cubicBezTo>
                  <a:cubicBezTo>
                    <a:pt x="370" y="1051"/>
                    <a:pt x="383" y="1058"/>
                    <a:pt x="397" y="1058"/>
                  </a:cubicBezTo>
                  <a:cubicBezTo>
                    <a:pt x="427" y="1058"/>
                    <a:pt x="458" y="1024"/>
                    <a:pt x="439" y="987"/>
                  </a:cubicBezTo>
                  <a:cubicBezTo>
                    <a:pt x="361" y="830"/>
                    <a:pt x="290" y="666"/>
                    <a:pt x="235" y="497"/>
                  </a:cubicBezTo>
                  <a:cubicBezTo>
                    <a:pt x="187" y="346"/>
                    <a:pt x="167" y="183"/>
                    <a:pt x="106" y="37"/>
                  </a:cubicBezTo>
                  <a:cubicBezTo>
                    <a:pt x="96" y="13"/>
                    <a:pt x="72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9;p57"/>
            <p:cNvSpPr/>
            <p:nvPr/>
          </p:nvSpPr>
          <p:spPr>
            <a:xfrm>
              <a:off x="1262125" y="3578900"/>
              <a:ext cx="42275" cy="71150"/>
            </a:xfrm>
            <a:custGeom>
              <a:avLst/>
              <a:gdLst/>
              <a:ahLst/>
              <a:cxnLst/>
              <a:rect l="l" t="t" r="r" b="b"/>
              <a:pathLst>
                <a:path w="1691" h="2846" extrusionOk="0">
                  <a:moveTo>
                    <a:pt x="20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825" y="791"/>
                    <a:pt x="1384" y="1744"/>
                    <a:pt x="1649" y="2832"/>
                  </a:cubicBezTo>
                  <a:cubicBezTo>
                    <a:pt x="1652" y="2842"/>
                    <a:pt x="1659" y="2846"/>
                    <a:pt x="1667" y="2846"/>
                  </a:cubicBezTo>
                  <a:cubicBezTo>
                    <a:pt x="1678" y="2846"/>
                    <a:pt x="1690" y="2837"/>
                    <a:pt x="1687" y="2822"/>
                  </a:cubicBezTo>
                  <a:cubicBezTo>
                    <a:pt x="1414" y="1730"/>
                    <a:pt x="853" y="774"/>
                    <a:pt x="29" y="5"/>
                  </a:cubicBezTo>
                  <a:cubicBezTo>
                    <a:pt x="26" y="2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40;p57"/>
            <p:cNvSpPr/>
            <p:nvPr/>
          </p:nvSpPr>
          <p:spPr>
            <a:xfrm>
              <a:off x="1282700" y="3583250"/>
              <a:ext cx="5825" cy="26050"/>
            </a:xfrm>
            <a:custGeom>
              <a:avLst/>
              <a:gdLst/>
              <a:ahLst/>
              <a:cxnLst/>
              <a:rect l="l" t="t" r="r" b="b"/>
              <a:pathLst>
                <a:path w="233" h="1042" extrusionOk="0">
                  <a:moveTo>
                    <a:pt x="41" y="0"/>
                  </a:moveTo>
                  <a:cubicBezTo>
                    <a:pt x="22" y="0"/>
                    <a:pt x="0" y="18"/>
                    <a:pt x="2" y="42"/>
                  </a:cubicBezTo>
                  <a:cubicBezTo>
                    <a:pt x="50" y="366"/>
                    <a:pt x="94" y="685"/>
                    <a:pt x="138" y="1008"/>
                  </a:cubicBezTo>
                  <a:cubicBezTo>
                    <a:pt x="141" y="1031"/>
                    <a:pt x="158" y="1042"/>
                    <a:pt x="176" y="1042"/>
                  </a:cubicBezTo>
                  <a:cubicBezTo>
                    <a:pt x="202" y="1042"/>
                    <a:pt x="233" y="1019"/>
                    <a:pt x="227" y="985"/>
                  </a:cubicBezTo>
                  <a:cubicBezTo>
                    <a:pt x="176" y="664"/>
                    <a:pt x="121" y="345"/>
                    <a:pt x="71" y="25"/>
                  </a:cubicBezTo>
                  <a:cubicBezTo>
                    <a:pt x="66" y="8"/>
                    <a:pt x="54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41;p57"/>
            <p:cNvSpPr/>
            <p:nvPr/>
          </p:nvSpPr>
          <p:spPr>
            <a:xfrm>
              <a:off x="1372575" y="3691600"/>
              <a:ext cx="53225" cy="51525"/>
            </a:xfrm>
            <a:custGeom>
              <a:avLst/>
              <a:gdLst/>
              <a:ahLst/>
              <a:cxnLst/>
              <a:rect l="l" t="t" r="r" b="b"/>
              <a:pathLst>
                <a:path w="2129" h="2061" extrusionOk="0">
                  <a:moveTo>
                    <a:pt x="2078" y="0"/>
                  </a:moveTo>
                  <a:cubicBezTo>
                    <a:pt x="2073" y="0"/>
                    <a:pt x="2067" y="2"/>
                    <a:pt x="2062" y="5"/>
                  </a:cubicBezTo>
                  <a:cubicBezTo>
                    <a:pt x="1290" y="559"/>
                    <a:pt x="612" y="1291"/>
                    <a:pt x="14" y="2026"/>
                  </a:cubicBezTo>
                  <a:cubicBezTo>
                    <a:pt x="1" y="2041"/>
                    <a:pt x="13" y="2061"/>
                    <a:pt x="27" y="2061"/>
                  </a:cubicBezTo>
                  <a:cubicBezTo>
                    <a:pt x="32" y="2061"/>
                    <a:pt x="37" y="2059"/>
                    <a:pt x="41" y="2054"/>
                  </a:cubicBezTo>
                  <a:cubicBezTo>
                    <a:pt x="667" y="1311"/>
                    <a:pt x="1375" y="692"/>
                    <a:pt x="2103" y="60"/>
                  </a:cubicBezTo>
                  <a:cubicBezTo>
                    <a:pt x="2129" y="40"/>
                    <a:pt x="2106" y="0"/>
                    <a:pt x="2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42;p57"/>
            <p:cNvSpPr/>
            <p:nvPr/>
          </p:nvSpPr>
          <p:spPr>
            <a:xfrm>
              <a:off x="1400125" y="3711800"/>
              <a:ext cx="27575" cy="2975"/>
            </a:xfrm>
            <a:custGeom>
              <a:avLst/>
              <a:gdLst/>
              <a:ahLst/>
              <a:cxnLst/>
              <a:rect l="l" t="t" r="r" b="b"/>
              <a:pathLst>
                <a:path w="1103" h="119" extrusionOk="0">
                  <a:moveTo>
                    <a:pt x="774" y="1"/>
                  </a:moveTo>
                  <a:cubicBezTo>
                    <a:pt x="517" y="1"/>
                    <a:pt x="257" y="46"/>
                    <a:pt x="11" y="106"/>
                  </a:cubicBezTo>
                  <a:cubicBezTo>
                    <a:pt x="0" y="106"/>
                    <a:pt x="8" y="119"/>
                    <a:pt x="14" y="119"/>
                  </a:cubicBezTo>
                  <a:cubicBezTo>
                    <a:pt x="185" y="91"/>
                    <a:pt x="352" y="82"/>
                    <a:pt x="518" y="82"/>
                  </a:cubicBezTo>
                  <a:cubicBezTo>
                    <a:pt x="692" y="82"/>
                    <a:pt x="866" y="92"/>
                    <a:pt x="1045" y="98"/>
                  </a:cubicBezTo>
                  <a:cubicBezTo>
                    <a:pt x="1090" y="98"/>
                    <a:pt x="1103" y="24"/>
                    <a:pt x="1055" y="21"/>
                  </a:cubicBezTo>
                  <a:cubicBezTo>
                    <a:pt x="963" y="7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43;p57"/>
            <p:cNvSpPr/>
            <p:nvPr/>
          </p:nvSpPr>
          <p:spPr>
            <a:xfrm>
              <a:off x="1321025" y="3879825"/>
              <a:ext cx="82950" cy="3325"/>
            </a:xfrm>
            <a:custGeom>
              <a:avLst/>
              <a:gdLst/>
              <a:ahLst/>
              <a:cxnLst/>
              <a:rect l="l" t="t" r="r" b="b"/>
              <a:pathLst>
                <a:path w="3318" h="133" extrusionOk="0">
                  <a:moveTo>
                    <a:pt x="2030" y="0"/>
                  </a:moveTo>
                  <a:cubicBezTo>
                    <a:pt x="1361" y="0"/>
                    <a:pt x="689" y="30"/>
                    <a:pt x="25" y="46"/>
                  </a:cubicBezTo>
                  <a:cubicBezTo>
                    <a:pt x="0" y="46"/>
                    <a:pt x="0" y="87"/>
                    <a:pt x="25" y="87"/>
                  </a:cubicBezTo>
                  <a:cubicBezTo>
                    <a:pt x="697" y="102"/>
                    <a:pt x="1376" y="132"/>
                    <a:pt x="2052" y="132"/>
                  </a:cubicBezTo>
                  <a:cubicBezTo>
                    <a:pt x="2468" y="132"/>
                    <a:pt x="2882" y="121"/>
                    <a:pt x="3294" y="87"/>
                  </a:cubicBezTo>
                  <a:cubicBezTo>
                    <a:pt x="3318" y="84"/>
                    <a:pt x="3318" y="49"/>
                    <a:pt x="3294" y="46"/>
                  </a:cubicBezTo>
                  <a:cubicBezTo>
                    <a:pt x="2875" y="12"/>
                    <a:pt x="2453" y="0"/>
                    <a:pt x="203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44;p57"/>
            <p:cNvSpPr/>
            <p:nvPr/>
          </p:nvSpPr>
          <p:spPr>
            <a:xfrm>
              <a:off x="2676175" y="3747925"/>
              <a:ext cx="140275" cy="213625"/>
            </a:xfrm>
            <a:custGeom>
              <a:avLst/>
              <a:gdLst/>
              <a:ahLst/>
              <a:cxnLst/>
              <a:rect l="l" t="t" r="r" b="b"/>
              <a:pathLst>
                <a:path w="5611" h="8545" extrusionOk="0">
                  <a:moveTo>
                    <a:pt x="711" y="1"/>
                  </a:moveTo>
                  <a:cubicBezTo>
                    <a:pt x="313" y="1"/>
                    <a:pt x="0" y="338"/>
                    <a:pt x="24" y="732"/>
                  </a:cubicBezTo>
                  <a:lnTo>
                    <a:pt x="493" y="7901"/>
                  </a:lnTo>
                  <a:cubicBezTo>
                    <a:pt x="517" y="8262"/>
                    <a:pt x="820" y="8544"/>
                    <a:pt x="1184" y="8544"/>
                  </a:cubicBezTo>
                  <a:lnTo>
                    <a:pt x="4311" y="8544"/>
                  </a:lnTo>
                  <a:cubicBezTo>
                    <a:pt x="4667" y="8544"/>
                    <a:pt x="4967" y="8268"/>
                    <a:pt x="4998" y="7912"/>
                  </a:cubicBezTo>
                  <a:lnTo>
                    <a:pt x="5576" y="743"/>
                  </a:lnTo>
                  <a:cubicBezTo>
                    <a:pt x="5611" y="344"/>
                    <a:pt x="5291" y="1"/>
                    <a:pt x="488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45;p57"/>
            <p:cNvSpPr/>
            <p:nvPr/>
          </p:nvSpPr>
          <p:spPr>
            <a:xfrm>
              <a:off x="2676750" y="3824675"/>
              <a:ext cx="138925" cy="74350"/>
            </a:xfrm>
            <a:custGeom>
              <a:avLst/>
              <a:gdLst/>
              <a:ahLst/>
              <a:cxnLst/>
              <a:rect l="l" t="t" r="r" b="b"/>
              <a:pathLst>
                <a:path w="5557" h="2974" extrusionOk="0">
                  <a:moveTo>
                    <a:pt x="1" y="0"/>
                  </a:moveTo>
                  <a:lnTo>
                    <a:pt x="263" y="2973"/>
                  </a:lnTo>
                  <a:lnTo>
                    <a:pt x="5227" y="2973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46;p57"/>
            <p:cNvSpPr/>
            <p:nvPr/>
          </p:nvSpPr>
          <p:spPr>
            <a:xfrm>
              <a:off x="2676750" y="3759350"/>
              <a:ext cx="138575" cy="39650"/>
            </a:xfrm>
            <a:custGeom>
              <a:avLst/>
              <a:gdLst/>
              <a:ahLst/>
              <a:cxnLst/>
              <a:rect l="l" t="t" r="r" b="b"/>
              <a:pathLst>
                <a:path w="5543" h="1586" extrusionOk="0">
                  <a:moveTo>
                    <a:pt x="1" y="0"/>
                  </a:moveTo>
                  <a:lnTo>
                    <a:pt x="92" y="1585"/>
                  </a:lnTo>
                  <a:lnTo>
                    <a:pt x="5458" y="1480"/>
                  </a:lnTo>
                  <a:lnTo>
                    <a:pt x="5543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7;p57"/>
            <p:cNvSpPr/>
            <p:nvPr/>
          </p:nvSpPr>
          <p:spPr>
            <a:xfrm>
              <a:off x="2664425" y="3700725"/>
              <a:ext cx="160600" cy="76575"/>
            </a:xfrm>
            <a:custGeom>
              <a:avLst/>
              <a:gdLst/>
              <a:ahLst/>
              <a:cxnLst/>
              <a:rect l="l" t="t" r="r" b="b"/>
              <a:pathLst>
                <a:path w="6424" h="3063" extrusionOk="0">
                  <a:moveTo>
                    <a:pt x="211" y="1"/>
                  </a:moveTo>
                  <a:cubicBezTo>
                    <a:pt x="95" y="1"/>
                    <a:pt x="1" y="96"/>
                    <a:pt x="1" y="212"/>
                  </a:cubicBezTo>
                  <a:lnTo>
                    <a:pt x="1" y="3005"/>
                  </a:lnTo>
                  <a:cubicBezTo>
                    <a:pt x="1" y="3036"/>
                    <a:pt x="28" y="3063"/>
                    <a:pt x="59" y="3063"/>
                  </a:cubicBezTo>
                  <a:lnTo>
                    <a:pt x="6370" y="3063"/>
                  </a:lnTo>
                  <a:cubicBezTo>
                    <a:pt x="6400" y="3063"/>
                    <a:pt x="6424" y="3036"/>
                    <a:pt x="6424" y="3005"/>
                  </a:cubicBezTo>
                  <a:lnTo>
                    <a:pt x="6424" y="212"/>
                  </a:lnTo>
                  <a:cubicBezTo>
                    <a:pt x="6424" y="96"/>
                    <a:pt x="6332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8;p57"/>
            <p:cNvSpPr/>
            <p:nvPr/>
          </p:nvSpPr>
          <p:spPr>
            <a:xfrm>
              <a:off x="2713750" y="3834450"/>
              <a:ext cx="52075" cy="54800"/>
            </a:xfrm>
            <a:custGeom>
              <a:avLst/>
              <a:gdLst/>
              <a:ahLst/>
              <a:cxnLst/>
              <a:rect l="l" t="t" r="r" b="b"/>
              <a:pathLst>
                <a:path w="2083" h="2192" extrusionOk="0">
                  <a:moveTo>
                    <a:pt x="1035" y="0"/>
                  </a:moveTo>
                  <a:lnTo>
                    <a:pt x="1041" y="432"/>
                  </a:lnTo>
                  <a:cubicBezTo>
                    <a:pt x="1253" y="432"/>
                    <a:pt x="1443" y="545"/>
                    <a:pt x="1559" y="738"/>
                  </a:cubicBezTo>
                  <a:lnTo>
                    <a:pt x="1930" y="520"/>
                  </a:lnTo>
                  <a:cubicBezTo>
                    <a:pt x="1736" y="194"/>
                    <a:pt x="1406" y="0"/>
                    <a:pt x="1041" y="0"/>
                  </a:cubicBezTo>
                  <a:close/>
                  <a:moveTo>
                    <a:pt x="851" y="21"/>
                  </a:moveTo>
                  <a:cubicBezTo>
                    <a:pt x="501" y="88"/>
                    <a:pt x="201" y="351"/>
                    <a:pt x="72" y="701"/>
                  </a:cubicBezTo>
                  <a:lnTo>
                    <a:pt x="477" y="847"/>
                  </a:lnTo>
                  <a:cubicBezTo>
                    <a:pt x="552" y="640"/>
                    <a:pt x="729" y="484"/>
                    <a:pt x="933" y="443"/>
                  </a:cubicBezTo>
                  <a:lnTo>
                    <a:pt x="851" y="21"/>
                  </a:lnTo>
                  <a:close/>
                  <a:moveTo>
                    <a:pt x="25" y="872"/>
                  </a:moveTo>
                  <a:cubicBezTo>
                    <a:pt x="11" y="943"/>
                    <a:pt x="0" y="1021"/>
                    <a:pt x="0" y="1096"/>
                  </a:cubicBezTo>
                  <a:cubicBezTo>
                    <a:pt x="0" y="1382"/>
                    <a:pt x="106" y="1651"/>
                    <a:pt x="297" y="1858"/>
                  </a:cubicBezTo>
                  <a:lnTo>
                    <a:pt x="609" y="1566"/>
                  </a:lnTo>
                  <a:cubicBezTo>
                    <a:pt x="494" y="1439"/>
                    <a:pt x="433" y="1272"/>
                    <a:pt x="433" y="1096"/>
                  </a:cubicBezTo>
                  <a:cubicBezTo>
                    <a:pt x="433" y="1048"/>
                    <a:pt x="436" y="1001"/>
                    <a:pt x="446" y="953"/>
                  </a:cubicBezTo>
                  <a:lnTo>
                    <a:pt x="25" y="872"/>
                  </a:lnTo>
                  <a:close/>
                  <a:moveTo>
                    <a:pt x="2005" y="677"/>
                  </a:moveTo>
                  <a:lnTo>
                    <a:pt x="1607" y="837"/>
                  </a:lnTo>
                  <a:cubicBezTo>
                    <a:pt x="1638" y="919"/>
                    <a:pt x="1654" y="1004"/>
                    <a:pt x="1654" y="1096"/>
                  </a:cubicBezTo>
                  <a:cubicBezTo>
                    <a:pt x="1654" y="1324"/>
                    <a:pt x="1549" y="1535"/>
                    <a:pt x="1372" y="1657"/>
                  </a:cubicBezTo>
                  <a:lnTo>
                    <a:pt x="1617" y="2011"/>
                  </a:lnTo>
                  <a:cubicBezTo>
                    <a:pt x="1909" y="1806"/>
                    <a:pt x="2083" y="1464"/>
                    <a:pt x="2083" y="1096"/>
                  </a:cubicBezTo>
                  <a:cubicBezTo>
                    <a:pt x="2083" y="953"/>
                    <a:pt x="2059" y="810"/>
                    <a:pt x="2005" y="677"/>
                  </a:cubicBezTo>
                  <a:close/>
                  <a:moveTo>
                    <a:pt x="691" y="1637"/>
                  </a:moveTo>
                  <a:lnTo>
                    <a:pt x="426" y="1977"/>
                  </a:lnTo>
                  <a:cubicBezTo>
                    <a:pt x="606" y="2117"/>
                    <a:pt x="821" y="2191"/>
                    <a:pt x="1041" y="2191"/>
                  </a:cubicBezTo>
                  <a:cubicBezTo>
                    <a:pt x="1188" y="2191"/>
                    <a:pt x="1327" y="2161"/>
                    <a:pt x="1460" y="2100"/>
                  </a:cubicBezTo>
                  <a:lnTo>
                    <a:pt x="1280" y="1709"/>
                  </a:lnTo>
                  <a:cubicBezTo>
                    <a:pt x="1206" y="1743"/>
                    <a:pt x="1126" y="1760"/>
                    <a:pt x="1046" y="1760"/>
                  </a:cubicBezTo>
                  <a:cubicBezTo>
                    <a:pt x="921" y="1760"/>
                    <a:pt x="795" y="1718"/>
                    <a:pt x="691" y="16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9;p57"/>
            <p:cNvSpPr/>
            <p:nvPr/>
          </p:nvSpPr>
          <p:spPr>
            <a:xfrm>
              <a:off x="2788175" y="3830950"/>
              <a:ext cx="10425" cy="63325"/>
            </a:xfrm>
            <a:custGeom>
              <a:avLst/>
              <a:gdLst/>
              <a:ahLst/>
              <a:cxnLst/>
              <a:rect l="l" t="t" r="r" b="b"/>
              <a:pathLst>
                <a:path w="417" h="2533" extrusionOk="0">
                  <a:moveTo>
                    <a:pt x="354" y="0"/>
                  </a:moveTo>
                  <a:cubicBezTo>
                    <a:pt x="329" y="0"/>
                    <a:pt x="305" y="14"/>
                    <a:pt x="297" y="45"/>
                  </a:cubicBezTo>
                  <a:cubicBezTo>
                    <a:pt x="76" y="811"/>
                    <a:pt x="8" y="1733"/>
                    <a:pt x="0" y="2525"/>
                  </a:cubicBezTo>
                  <a:cubicBezTo>
                    <a:pt x="0" y="2529"/>
                    <a:pt x="5" y="2532"/>
                    <a:pt x="8" y="2532"/>
                  </a:cubicBezTo>
                  <a:cubicBezTo>
                    <a:pt x="11" y="2532"/>
                    <a:pt x="13" y="2531"/>
                    <a:pt x="14" y="2529"/>
                  </a:cubicBezTo>
                  <a:cubicBezTo>
                    <a:pt x="222" y="1760"/>
                    <a:pt x="416" y="858"/>
                    <a:pt x="416" y="59"/>
                  </a:cubicBezTo>
                  <a:cubicBezTo>
                    <a:pt x="416" y="21"/>
                    <a:pt x="385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50;p57"/>
            <p:cNvSpPr/>
            <p:nvPr/>
          </p:nvSpPr>
          <p:spPr>
            <a:xfrm>
              <a:off x="2773125" y="3846550"/>
              <a:ext cx="4025" cy="41150"/>
            </a:xfrm>
            <a:custGeom>
              <a:avLst/>
              <a:gdLst/>
              <a:ahLst/>
              <a:cxnLst/>
              <a:rect l="l" t="t" r="r" b="b"/>
              <a:pathLst>
                <a:path w="161" h="1646" extrusionOk="0">
                  <a:moveTo>
                    <a:pt x="38" y="1"/>
                  </a:moveTo>
                  <a:cubicBezTo>
                    <a:pt x="19" y="1"/>
                    <a:pt x="1" y="14"/>
                    <a:pt x="1" y="41"/>
                  </a:cubicBezTo>
                  <a:cubicBezTo>
                    <a:pt x="1" y="575"/>
                    <a:pt x="65" y="1102"/>
                    <a:pt x="133" y="1633"/>
                  </a:cubicBezTo>
                  <a:cubicBezTo>
                    <a:pt x="133" y="1641"/>
                    <a:pt x="140" y="1645"/>
                    <a:pt x="147" y="1645"/>
                  </a:cubicBezTo>
                  <a:cubicBezTo>
                    <a:pt x="154" y="1645"/>
                    <a:pt x="161" y="1641"/>
                    <a:pt x="161" y="1633"/>
                  </a:cubicBezTo>
                  <a:cubicBezTo>
                    <a:pt x="161" y="1098"/>
                    <a:pt x="150" y="567"/>
                    <a:pt x="82" y="41"/>
                  </a:cubicBezTo>
                  <a:cubicBezTo>
                    <a:pt x="79" y="14"/>
                    <a:pt x="58" y="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51;p57"/>
            <p:cNvSpPr/>
            <p:nvPr/>
          </p:nvSpPr>
          <p:spPr>
            <a:xfrm>
              <a:off x="2678150" y="3743600"/>
              <a:ext cx="126125" cy="10350"/>
            </a:xfrm>
            <a:custGeom>
              <a:avLst/>
              <a:gdLst/>
              <a:ahLst/>
              <a:cxnLst/>
              <a:rect l="l" t="t" r="r" b="b"/>
              <a:pathLst>
                <a:path w="5045" h="414" extrusionOk="0">
                  <a:moveTo>
                    <a:pt x="20" y="0"/>
                  </a:moveTo>
                  <a:cubicBezTo>
                    <a:pt x="5" y="0"/>
                    <a:pt x="1" y="21"/>
                    <a:pt x="16" y="24"/>
                  </a:cubicBezTo>
                  <a:cubicBezTo>
                    <a:pt x="1185" y="262"/>
                    <a:pt x="2390" y="413"/>
                    <a:pt x="3589" y="413"/>
                  </a:cubicBezTo>
                  <a:cubicBezTo>
                    <a:pt x="4055" y="413"/>
                    <a:pt x="4519" y="390"/>
                    <a:pt x="4980" y="341"/>
                  </a:cubicBezTo>
                  <a:cubicBezTo>
                    <a:pt x="5042" y="337"/>
                    <a:pt x="5045" y="249"/>
                    <a:pt x="4980" y="249"/>
                  </a:cubicBezTo>
                  <a:cubicBezTo>
                    <a:pt x="4837" y="249"/>
                    <a:pt x="4693" y="250"/>
                    <a:pt x="4550" y="250"/>
                  </a:cubicBezTo>
                  <a:cubicBezTo>
                    <a:pt x="3033" y="250"/>
                    <a:pt x="1534" y="212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2"/>
          <p:cNvSpPr txBox="1">
            <a:spLocks noGrp="1"/>
          </p:cNvSpPr>
          <p:nvPr>
            <p:ph type="title"/>
          </p:nvPr>
        </p:nvSpPr>
        <p:spPr>
          <a:xfrm>
            <a:off x="2169393" y="609410"/>
            <a:ext cx="788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School uniform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1" name="Google Shape;711;p42"/>
          <p:cNvSpPr txBox="1">
            <a:spLocks noGrp="1"/>
          </p:cNvSpPr>
          <p:nvPr>
            <p:ph type="title" idx="2"/>
          </p:nvPr>
        </p:nvSpPr>
        <p:spPr>
          <a:xfrm>
            <a:off x="559938" y="1751277"/>
            <a:ext cx="1951835" cy="11611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400" dirty="0">
                <a:solidFill>
                  <a:schemeClr val="accent4">
                    <a:lumMod val="50000"/>
                  </a:schemeClr>
                </a:solidFill>
              </a:rPr>
              <a:t>NB:</a:t>
            </a:r>
            <a:endParaRPr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2" name="Google Shape;712;p42"/>
          <p:cNvSpPr txBox="1">
            <a:spLocks noGrp="1"/>
          </p:cNvSpPr>
          <p:nvPr>
            <p:ph type="subTitle" idx="1"/>
          </p:nvPr>
        </p:nvSpPr>
        <p:spPr>
          <a:xfrm>
            <a:off x="2169393" y="2151065"/>
            <a:ext cx="3027780" cy="1903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Please dress aptly in full school uniform and avoid any compromising situations as we would like to start off your high school journey on a positive and memorable note.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30" name="Google Shape;730;p42"/>
          <p:cNvGrpSpPr/>
          <p:nvPr/>
        </p:nvGrpSpPr>
        <p:grpSpPr>
          <a:xfrm>
            <a:off x="340770" y="2331854"/>
            <a:ext cx="438336" cy="324502"/>
            <a:chOff x="2224585" y="2087830"/>
            <a:chExt cx="265073" cy="226833"/>
          </a:xfrm>
        </p:grpSpPr>
        <p:sp>
          <p:nvSpPr>
            <p:cNvPr id="736" name="Google Shape;736;p42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8C0FF7FE-5CCB-45F6-921B-1CEFCCEF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0" y="409186"/>
            <a:ext cx="1342091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3036D4-DB56-45B5-8C97-19AF73C2C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57" b="6735"/>
          <a:stretch/>
        </p:blipFill>
        <p:spPr>
          <a:xfrm>
            <a:off x="5628688" y="1905563"/>
            <a:ext cx="3165991" cy="2013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4"/>
          <p:cNvSpPr txBox="1">
            <a:spLocks noGrp="1"/>
          </p:cNvSpPr>
          <p:nvPr>
            <p:ph type="title"/>
          </p:nvPr>
        </p:nvSpPr>
        <p:spPr>
          <a:xfrm>
            <a:off x="3823317" y="3668519"/>
            <a:ext cx="4238331" cy="1677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ZA" sz="7200" dirty="0">
                <a:solidFill>
                  <a:schemeClr val="accent4">
                    <a:lumMod val="50000"/>
                  </a:schemeClr>
                </a:solidFill>
              </a:rPr>
              <a:t>THANK </a:t>
            </a:r>
            <a:r>
              <a:rPr lang="en-ZA" sz="7200" dirty="0">
                <a:solidFill>
                  <a:schemeClr val="tx2"/>
                </a:solidFill>
              </a:rPr>
              <a:t>YOU!</a:t>
            </a:r>
            <a:br>
              <a:rPr lang="en-ZA" sz="7200" dirty="0"/>
            </a:br>
            <a:r>
              <a:rPr lang="en-ZA" sz="7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84" name="Google Shape;1084;p5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58" y="1832140"/>
            <a:ext cx="2520000" cy="2520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" name="Google Shape;570;p38"/>
          <p:cNvGrpSpPr/>
          <p:nvPr/>
        </p:nvGrpSpPr>
        <p:grpSpPr>
          <a:xfrm rot="-830228">
            <a:off x="3243824" y="973273"/>
            <a:ext cx="673278" cy="678714"/>
            <a:chOff x="4566208" y="2132179"/>
            <a:chExt cx="1190999" cy="1200614"/>
          </a:xfrm>
        </p:grpSpPr>
        <p:sp>
          <p:nvSpPr>
            <p:cNvPr id="6" name="Google Shape;571;p38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2;p38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3;p38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4;p38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75;p38"/>
          <p:cNvSpPr/>
          <p:nvPr/>
        </p:nvSpPr>
        <p:spPr>
          <a:xfrm>
            <a:off x="3823317" y="-938620"/>
            <a:ext cx="2755975" cy="2163575"/>
          </a:xfrm>
          <a:custGeom>
            <a:avLst/>
            <a:gdLst/>
            <a:ahLst/>
            <a:cxnLst/>
            <a:rect l="l" t="t" r="r" b="b"/>
            <a:pathLst>
              <a:path w="110239" h="86543" extrusionOk="0">
                <a:moveTo>
                  <a:pt x="0" y="86543"/>
                </a:moveTo>
                <a:cubicBezTo>
                  <a:pt x="3531" y="79484"/>
                  <a:pt x="14559" y="80127"/>
                  <a:pt x="22299" y="78579"/>
                </a:cubicBezTo>
                <a:cubicBezTo>
                  <a:pt x="45419" y="73955"/>
                  <a:pt x="72767" y="82102"/>
                  <a:pt x="92384" y="69022"/>
                </a:cubicBezTo>
                <a:cubicBezTo>
                  <a:pt x="105017" y="60598"/>
                  <a:pt x="113645" y="40952"/>
                  <a:pt x="108843" y="26547"/>
                </a:cubicBezTo>
                <a:cubicBezTo>
                  <a:pt x="105040" y="15140"/>
                  <a:pt x="92922" y="8503"/>
                  <a:pt x="84419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101</Words>
  <Application>Microsoft Macintosh PowerPoint</Application>
  <PresentationFormat>On-screen Show (16:9)</PresentationFormat>
  <Paragraphs>20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Black Han Sans</vt:lpstr>
      <vt:lpstr>Roboto Slab</vt:lpstr>
      <vt:lpstr>Teacher Newsletter by Slidesgo</vt:lpstr>
      <vt:lpstr>WELCOME GRADE 8’s</vt:lpstr>
      <vt:lpstr>Principal Mrs. ASH Peens</vt:lpstr>
      <vt:lpstr>Sunward Legacy</vt:lpstr>
      <vt:lpstr>Education and e-Learning</vt:lpstr>
      <vt:lpstr>Back to school amid Covid19</vt:lpstr>
      <vt:lpstr>School uniform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grade 8’s</dc:title>
  <dc:creator>admin</dc:creator>
  <cp:lastModifiedBy>Jane Ndaba</cp:lastModifiedBy>
  <cp:revision>21</cp:revision>
  <dcterms:modified xsi:type="dcterms:W3CDTF">2021-01-29T12:10:38Z</dcterms:modified>
</cp:coreProperties>
</file>